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2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4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B680-BF84-4BB0-B50D-6D1D74B49E5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A0E8-A84D-400E-8CB0-F60B08FC8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3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март игры\птицы\перелетные птицы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6" y="404664"/>
            <a:ext cx="4251785" cy="28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смарт игры\птицы\перелетные птицы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2209"/>
            <a:ext cx="1944216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смарт игры\птицы\перелетные птицы\279658_html_189a8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48680"/>
            <a:ext cx="2121429" cy="1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смарт игры\птицы\перелетные птицы\4940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84885"/>
            <a:ext cx="14581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смарт игры\птицы\перелетные птицы\lastochka-na-zabore-goebel-germaniya-do-1990-go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054473" cy="15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смарт игры\птицы\перелетные птицы\Lebed-shipun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00" y="2996951"/>
            <a:ext cx="1943796" cy="14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смарт игры\птицы\перелетные птицы\solovey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67" y="4961586"/>
            <a:ext cx="2120287" cy="15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1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март игры\птицы\зимующие птицы\Winter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8" y="237828"/>
            <a:ext cx="4398912" cy="31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смарт игры\птицы\зимующие птицы\1335419454_vorona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3" y="3849464"/>
            <a:ext cx="1728192" cy="14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смарт игры\птицы\зимующие птицы\5754069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86609"/>
            <a:ext cx="1594250" cy="21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смарт игры\птицы\зимующие птицы\03460074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273563" cy="15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истратор\Desktop\смарт игры\птицы\зимующие птицы\hello_html_205ffc9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63" y="227687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дминистратор\Desktop\смарт игры\птицы\зимующие птицы\pticy_zimoy_foto_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01" y="4540618"/>
            <a:ext cx="1944216" cy="15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дминистратор\Desktop\смарт игры\птицы\зимующие птицы\tree-sparrow-by-dani-studl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2225000" cy="1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26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16</cp:revision>
  <dcterms:created xsi:type="dcterms:W3CDTF">2017-03-29T02:56:59Z</dcterms:created>
  <dcterms:modified xsi:type="dcterms:W3CDTF">2017-03-29T03:08:45Z</dcterms:modified>
</cp:coreProperties>
</file>