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3" r:id="rId4"/>
    <p:sldId id="305" r:id="rId5"/>
    <p:sldId id="306" r:id="rId6"/>
    <p:sldId id="308" r:id="rId7"/>
    <p:sldId id="307" r:id="rId8"/>
    <p:sldId id="309" r:id="rId9"/>
    <p:sldId id="310" r:id="rId10"/>
    <p:sldId id="314" r:id="rId11"/>
    <p:sldId id="315" r:id="rId12"/>
    <p:sldId id="311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05E"/>
    <a:srgbClr val="AB6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ECCB-6153-41C6-835B-778D1A33656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BC5B84-0967-4AE7-BFA4-211BD7C2ADD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307B6-6B24-49E7-8D1F-0F2D721B40F4}" type="parTrans" cxnId="{E763F51C-3473-4237-9938-1387930B2CFD}">
      <dgm:prSet/>
      <dgm:spPr/>
      <dgm:t>
        <a:bodyPr/>
        <a:lstStyle/>
        <a:p>
          <a:endParaRPr lang="ru-RU"/>
        </a:p>
      </dgm:t>
    </dgm:pt>
    <dgm:pt modelId="{F8160897-70F0-4FC3-91B5-403BA2A98511}" type="sibTrans" cxnId="{E763F51C-3473-4237-9938-1387930B2CFD}">
      <dgm:prSet/>
      <dgm:spPr/>
      <dgm:t>
        <a:bodyPr/>
        <a:lstStyle/>
        <a:p>
          <a:endParaRPr lang="ru-RU"/>
        </a:p>
      </dgm:t>
    </dgm:pt>
    <dgm:pt modelId="{F314B9F6-465D-4982-8812-AF044E7FE4A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3D3E7-707D-48C1-A344-182D9BEDB479}" type="parTrans" cxnId="{9BAD123C-D1B3-426A-9C81-7A4CD53096CE}">
      <dgm:prSet/>
      <dgm:spPr/>
      <dgm:t>
        <a:bodyPr/>
        <a:lstStyle/>
        <a:p>
          <a:endParaRPr lang="ru-RU"/>
        </a:p>
      </dgm:t>
    </dgm:pt>
    <dgm:pt modelId="{809360A8-D54C-4E9D-B788-A798A9066BCA}" type="sibTrans" cxnId="{9BAD123C-D1B3-426A-9C81-7A4CD53096CE}">
      <dgm:prSet/>
      <dgm:spPr/>
      <dgm:t>
        <a:bodyPr/>
        <a:lstStyle/>
        <a:p>
          <a:endParaRPr lang="ru-RU"/>
        </a:p>
      </dgm:t>
    </dgm:pt>
    <dgm:pt modelId="{30AA6A47-1B52-4288-85AD-A1B081BE2EA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-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комуникативное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F7218-D651-4D73-9A11-FF39B67ED872}" type="parTrans" cxnId="{5EA755A1-DFD6-4E41-B092-71DCBC7DDC20}">
      <dgm:prSet/>
      <dgm:spPr/>
      <dgm:t>
        <a:bodyPr/>
        <a:lstStyle/>
        <a:p>
          <a:endParaRPr lang="ru-RU"/>
        </a:p>
      </dgm:t>
    </dgm:pt>
    <dgm:pt modelId="{2264E3A7-9741-4FB6-A004-F373545FE1ED}" type="sibTrans" cxnId="{5EA755A1-DFD6-4E41-B092-71DCBC7DDC20}">
      <dgm:prSet/>
      <dgm:spPr/>
      <dgm:t>
        <a:bodyPr/>
        <a:lstStyle/>
        <a:p>
          <a:endParaRPr lang="ru-RU"/>
        </a:p>
      </dgm:t>
    </dgm:pt>
    <dgm:pt modelId="{F7D14D5D-8002-4535-9F2A-52CF8F35A93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-эстетическое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E2EF7-BF7D-41FC-901B-CF28B11EC3AA}" type="parTrans" cxnId="{7A50DBA3-C468-46B1-9190-54A8937E7CC4}">
      <dgm:prSet/>
      <dgm:spPr/>
      <dgm:t>
        <a:bodyPr/>
        <a:lstStyle/>
        <a:p>
          <a:endParaRPr lang="ru-RU"/>
        </a:p>
      </dgm:t>
    </dgm:pt>
    <dgm:pt modelId="{2C77FA43-6CA3-44E8-8AF8-8D3B53C5B35B}" type="sibTrans" cxnId="{7A50DBA3-C468-46B1-9190-54A8937E7CC4}">
      <dgm:prSet/>
      <dgm:spPr/>
      <dgm:t>
        <a:bodyPr/>
        <a:lstStyle/>
        <a:p>
          <a:endParaRPr lang="ru-RU"/>
        </a:p>
      </dgm:t>
    </dgm:pt>
    <dgm:pt modelId="{B56685E1-1485-4BFD-B3CB-5368BE45A3F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36CC2-B407-4139-BC61-EFAD740DDDA3}" type="parTrans" cxnId="{831C2A3E-6D6F-460A-AC89-347E3E112487}">
      <dgm:prSet/>
      <dgm:spPr/>
      <dgm:t>
        <a:bodyPr/>
        <a:lstStyle/>
        <a:p>
          <a:endParaRPr lang="ru-RU"/>
        </a:p>
      </dgm:t>
    </dgm:pt>
    <dgm:pt modelId="{1887D7E1-7DC0-4955-8D14-E643A6738766}" type="sibTrans" cxnId="{831C2A3E-6D6F-460A-AC89-347E3E112487}">
      <dgm:prSet/>
      <dgm:spPr/>
      <dgm:t>
        <a:bodyPr/>
        <a:lstStyle/>
        <a:p>
          <a:endParaRPr lang="ru-RU"/>
        </a:p>
      </dgm:t>
    </dgm:pt>
    <dgm:pt modelId="{F76513FE-E348-4995-B4C1-2D601562C662}" type="pres">
      <dgm:prSet presAssocID="{1DCBECCB-6153-41C6-835B-778D1A3365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11FE5-1394-4C4E-A347-6A2BB6437D3B}" type="pres">
      <dgm:prSet presAssocID="{3BBC5B84-0967-4AE7-BFA4-211BD7C2AD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CA72A-F653-495F-B885-A1B11CBD746D}" type="pres">
      <dgm:prSet presAssocID="{F8160897-70F0-4FC3-91B5-403BA2A9851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84CF692-2FE3-42FC-8F1C-14D2AB6B154D}" type="pres">
      <dgm:prSet presAssocID="{F8160897-70F0-4FC3-91B5-403BA2A9851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884374-EE01-4FD8-8FEE-B5282A3DD616}" type="pres">
      <dgm:prSet presAssocID="{F314B9F6-465D-4982-8812-AF044E7FE4AA}" presName="node" presStyleLbl="node1" presStyleIdx="1" presStyleCnt="5" custScaleX="112817" custScaleY="10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EBBB-8B58-49C8-858E-14A8EAC0C925}" type="pres">
      <dgm:prSet presAssocID="{809360A8-D54C-4E9D-B788-A798A9066BC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9840CD8-B913-42A7-95C6-39BB6599E56B}" type="pres">
      <dgm:prSet presAssocID="{809360A8-D54C-4E9D-B788-A798A9066BC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88B666C-0F84-4F7F-9645-686CF46E77C6}" type="pres">
      <dgm:prSet presAssocID="{30AA6A47-1B52-4288-85AD-A1B081BE2EAD}" presName="node" presStyleLbl="node1" presStyleIdx="2" presStyleCnt="5" custScaleX="106893" custScaleY="110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25BF-1FE1-4DE2-A372-E2D0A95D4A32}" type="pres">
      <dgm:prSet presAssocID="{2264E3A7-9741-4FB6-A004-F373545FE1E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6F87CD8-5402-44A0-8848-CC2FD5BBE832}" type="pres">
      <dgm:prSet presAssocID="{2264E3A7-9741-4FB6-A004-F373545FE1E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25D1565-7B84-4E59-9457-6C740689CDD6}" type="pres">
      <dgm:prSet presAssocID="{F7D14D5D-8002-4535-9F2A-52CF8F35A931}" presName="node" presStyleLbl="node1" presStyleIdx="3" presStyleCnt="5" custScaleX="108119" custScaleY="10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50970-C34B-42F6-AF5D-583C876E23AB}" type="pres">
      <dgm:prSet presAssocID="{2C77FA43-6CA3-44E8-8AF8-8D3B53C5B35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466E5E8-D3F7-4232-9D99-225705A7BBD1}" type="pres">
      <dgm:prSet presAssocID="{2C77FA43-6CA3-44E8-8AF8-8D3B53C5B35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0B13D86-7A2D-45BE-AF57-982EC39906BF}" type="pres">
      <dgm:prSet presAssocID="{B56685E1-1485-4BFD-B3CB-5368BE45A3FB}" presName="node" presStyleLbl="node1" presStyleIdx="4" presStyleCnt="5" custScaleX="113137" custScaleY="10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710E7-5D81-40DE-8F48-948CCBAC7C39}" type="pres">
      <dgm:prSet presAssocID="{1887D7E1-7DC0-4955-8D14-E643A673876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7E2FAC9-8987-4A4D-9DA0-8AD2964C23AD}" type="pres">
      <dgm:prSet presAssocID="{1887D7E1-7DC0-4955-8D14-E643A673876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F88817-5BC5-4C47-9845-57FF9EF0394D}" type="presOf" srcId="{30AA6A47-1B52-4288-85AD-A1B081BE2EAD}" destId="{188B666C-0F84-4F7F-9645-686CF46E77C6}" srcOrd="0" destOrd="0" presId="urn:microsoft.com/office/officeart/2005/8/layout/cycle2"/>
    <dgm:cxn modelId="{85C070D4-03C0-4E1C-B1E7-C115CE3D4E46}" type="presOf" srcId="{F8160897-70F0-4FC3-91B5-403BA2A98511}" destId="{884CF692-2FE3-42FC-8F1C-14D2AB6B154D}" srcOrd="1" destOrd="0" presId="urn:microsoft.com/office/officeart/2005/8/layout/cycle2"/>
    <dgm:cxn modelId="{DDBBCF40-802A-4CB6-A725-FDD4B8A212AD}" type="presOf" srcId="{F8160897-70F0-4FC3-91B5-403BA2A98511}" destId="{964CA72A-F653-495F-B885-A1B11CBD746D}" srcOrd="0" destOrd="0" presId="urn:microsoft.com/office/officeart/2005/8/layout/cycle2"/>
    <dgm:cxn modelId="{7A50DBA3-C468-46B1-9190-54A8937E7CC4}" srcId="{1DCBECCB-6153-41C6-835B-778D1A336564}" destId="{F7D14D5D-8002-4535-9F2A-52CF8F35A931}" srcOrd="3" destOrd="0" parTransId="{C86E2EF7-BF7D-41FC-901B-CF28B11EC3AA}" sibTransId="{2C77FA43-6CA3-44E8-8AF8-8D3B53C5B35B}"/>
    <dgm:cxn modelId="{5FD798A4-5122-4B33-A9C1-6C61A5518BA4}" type="presOf" srcId="{2C77FA43-6CA3-44E8-8AF8-8D3B53C5B35B}" destId="{2466E5E8-D3F7-4232-9D99-225705A7BBD1}" srcOrd="1" destOrd="0" presId="urn:microsoft.com/office/officeart/2005/8/layout/cycle2"/>
    <dgm:cxn modelId="{0C1304D5-24CF-4849-B7C8-71F3969F4177}" type="presOf" srcId="{1887D7E1-7DC0-4955-8D14-E643A6738766}" destId="{888710E7-5D81-40DE-8F48-948CCBAC7C39}" srcOrd="0" destOrd="0" presId="urn:microsoft.com/office/officeart/2005/8/layout/cycle2"/>
    <dgm:cxn modelId="{64E7EC2F-035F-4BE2-B1D0-DCE35B7E8A14}" type="presOf" srcId="{1DCBECCB-6153-41C6-835B-778D1A336564}" destId="{F76513FE-E348-4995-B4C1-2D601562C662}" srcOrd="0" destOrd="0" presId="urn:microsoft.com/office/officeart/2005/8/layout/cycle2"/>
    <dgm:cxn modelId="{B74DB589-B2E4-422B-934D-1EB43B91E3D9}" type="presOf" srcId="{B56685E1-1485-4BFD-B3CB-5368BE45A3FB}" destId="{A0B13D86-7A2D-45BE-AF57-982EC39906BF}" srcOrd="0" destOrd="0" presId="urn:microsoft.com/office/officeart/2005/8/layout/cycle2"/>
    <dgm:cxn modelId="{0EE49424-2F5D-4185-B8DE-88ABD1C13490}" type="presOf" srcId="{1887D7E1-7DC0-4955-8D14-E643A6738766}" destId="{E7E2FAC9-8987-4A4D-9DA0-8AD2964C23AD}" srcOrd="1" destOrd="0" presId="urn:microsoft.com/office/officeart/2005/8/layout/cycle2"/>
    <dgm:cxn modelId="{528097E7-C96E-4072-9818-DF2166D31CD5}" type="presOf" srcId="{2264E3A7-9741-4FB6-A004-F373545FE1ED}" destId="{7F3D25BF-1FE1-4DE2-A372-E2D0A95D4A32}" srcOrd="0" destOrd="0" presId="urn:microsoft.com/office/officeart/2005/8/layout/cycle2"/>
    <dgm:cxn modelId="{0A624C08-2915-49EA-8FF0-0DA849EB468A}" type="presOf" srcId="{2264E3A7-9741-4FB6-A004-F373545FE1ED}" destId="{C6F87CD8-5402-44A0-8848-CC2FD5BBE832}" srcOrd="1" destOrd="0" presId="urn:microsoft.com/office/officeart/2005/8/layout/cycle2"/>
    <dgm:cxn modelId="{9BAD123C-D1B3-426A-9C81-7A4CD53096CE}" srcId="{1DCBECCB-6153-41C6-835B-778D1A336564}" destId="{F314B9F6-465D-4982-8812-AF044E7FE4AA}" srcOrd="1" destOrd="0" parTransId="{F593D3E7-707D-48C1-A344-182D9BEDB479}" sibTransId="{809360A8-D54C-4E9D-B788-A798A9066BCA}"/>
    <dgm:cxn modelId="{8F335492-CB31-46A8-B60D-40D680360929}" type="presOf" srcId="{3BBC5B84-0967-4AE7-BFA4-211BD7C2ADD8}" destId="{E9D11FE5-1394-4C4E-A347-6A2BB6437D3B}" srcOrd="0" destOrd="0" presId="urn:microsoft.com/office/officeart/2005/8/layout/cycle2"/>
    <dgm:cxn modelId="{8AE26B1A-E4E0-4D2A-A14E-5ECD118DCC46}" type="presOf" srcId="{F7D14D5D-8002-4535-9F2A-52CF8F35A931}" destId="{E25D1565-7B84-4E59-9457-6C740689CDD6}" srcOrd="0" destOrd="0" presId="urn:microsoft.com/office/officeart/2005/8/layout/cycle2"/>
    <dgm:cxn modelId="{ECC3FFAB-E8E5-4B23-9CC4-07671EA20AF0}" type="presOf" srcId="{809360A8-D54C-4E9D-B788-A798A9066BCA}" destId="{ABACEBBB-8B58-49C8-858E-14A8EAC0C925}" srcOrd="0" destOrd="0" presId="urn:microsoft.com/office/officeart/2005/8/layout/cycle2"/>
    <dgm:cxn modelId="{5C12B236-6CA2-4A98-9AAC-36511545373B}" type="presOf" srcId="{2C77FA43-6CA3-44E8-8AF8-8D3B53C5B35B}" destId="{89B50970-C34B-42F6-AF5D-583C876E23AB}" srcOrd="0" destOrd="0" presId="urn:microsoft.com/office/officeart/2005/8/layout/cycle2"/>
    <dgm:cxn modelId="{E763F51C-3473-4237-9938-1387930B2CFD}" srcId="{1DCBECCB-6153-41C6-835B-778D1A336564}" destId="{3BBC5B84-0967-4AE7-BFA4-211BD7C2ADD8}" srcOrd="0" destOrd="0" parTransId="{F1C307B6-6B24-49E7-8D1F-0F2D721B40F4}" sibTransId="{F8160897-70F0-4FC3-91B5-403BA2A98511}"/>
    <dgm:cxn modelId="{5EA755A1-DFD6-4E41-B092-71DCBC7DDC20}" srcId="{1DCBECCB-6153-41C6-835B-778D1A336564}" destId="{30AA6A47-1B52-4288-85AD-A1B081BE2EAD}" srcOrd="2" destOrd="0" parTransId="{0D2F7218-D651-4D73-9A11-FF39B67ED872}" sibTransId="{2264E3A7-9741-4FB6-A004-F373545FE1ED}"/>
    <dgm:cxn modelId="{F6C30BB5-E50D-4EB4-804C-53224C7490FD}" type="presOf" srcId="{809360A8-D54C-4E9D-B788-A798A9066BCA}" destId="{89840CD8-B913-42A7-95C6-39BB6599E56B}" srcOrd="1" destOrd="0" presId="urn:microsoft.com/office/officeart/2005/8/layout/cycle2"/>
    <dgm:cxn modelId="{16B2F717-120E-4F36-A54D-0AE7F732F38A}" type="presOf" srcId="{F314B9F6-465D-4982-8812-AF044E7FE4AA}" destId="{A4884374-EE01-4FD8-8FEE-B5282A3DD616}" srcOrd="0" destOrd="0" presId="urn:microsoft.com/office/officeart/2005/8/layout/cycle2"/>
    <dgm:cxn modelId="{831C2A3E-6D6F-460A-AC89-347E3E112487}" srcId="{1DCBECCB-6153-41C6-835B-778D1A336564}" destId="{B56685E1-1485-4BFD-B3CB-5368BE45A3FB}" srcOrd="4" destOrd="0" parTransId="{C4436CC2-B407-4139-BC61-EFAD740DDDA3}" sibTransId="{1887D7E1-7DC0-4955-8D14-E643A6738766}"/>
    <dgm:cxn modelId="{B4BFDE9E-E3B7-4E76-A281-6FAF26698918}" type="presParOf" srcId="{F76513FE-E348-4995-B4C1-2D601562C662}" destId="{E9D11FE5-1394-4C4E-A347-6A2BB6437D3B}" srcOrd="0" destOrd="0" presId="urn:microsoft.com/office/officeart/2005/8/layout/cycle2"/>
    <dgm:cxn modelId="{31E9866A-8B56-4F13-B95E-9AB312A466C5}" type="presParOf" srcId="{F76513FE-E348-4995-B4C1-2D601562C662}" destId="{964CA72A-F653-495F-B885-A1B11CBD746D}" srcOrd="1" destOrd="0" presId="urn:microsoft.com/office/officeart/2005/8/layout/cycle2"/>
    <dgm:cxn modelId="{CB16F85C-16ED-44D6-8AC0-89DBB2185C87}" type="presParOf" srcId="{964CA72A-F653-495F-B885-A1B11CBD746D}" destId="{884CF692-2FE3-42FC-8F1C-14D2AB6B154D}" srcOrd="0" destOrd="0" presId="urn:microsoft.com/office/officeart/2005/8/layout/cycle2"/>
    <dgm:cxn modelId="{5AC5F74D-3828-43C2-A929-BCEC8CDA8F3E}" type="presParOf" srcId="{F76513FE-E348-4995-B4C1-2D601562C662}" destId="{A4884374-EE01-4FD8-8FEE-B5282A3DD616}" srcOrd="2" destOrd="0" presId="urn:microsoft.com/office/officeart/2005/8/layout/cycle2"/>
    <dgm:cxn modelId="{E0B69131-1F50-475E-BEE5-113CCA7C8792}" type="presParOf" srcId="{F76513FE-E348-4995-B4C1-2D601562C662}" destId="{ABACEBBB-8B58-49C8-858E-14A8EAC0C925}" srcOrd="3" destOrd="0" presId="urn:microsoft.com/office/officeart/2005/8/layout/cycle2"/>
    <dgm:cxn modelId="{563F6BCD-F23B-476B-9CB5-B094C3C443E8}" type="presParOf" srcId="{ABACEBBB-8B58-49C8-858E-14A8EAC0C925}" destId="{89840CD8-B913-42A7-95C6-39BB6599E56B}" srcOrd="0" destOrd="0" presId="urn:microsoft.com/office/officeart/2005/8/layout/cycle2"/>
    <dgm:cxn modelId="{FB750A6E-54CF-4097-AD9D-AAF3BFD6E578}" type="presParOf" srcId="{F76513FE-E348-4995-B4C1-2D601562C662}" destId="{188B666C-0F84-4F7F-9645-686CF46E77C6}" srcOrd="4" destOrd="0" presId="urn:microsoft.com/office/officeart/2005/8/layout/cycle2"/>
    <dgm:cxn modelId="{57B56BA0-7185-447B-87CA-75A84BE5E823}" type="presParOf" srcId="{F76513FE-E348-4995-B4C1-2D601562C662}" destId="{7F3D25BF-1FE1-4DE2-A372-E2D0A95D4A32}" srcOrd="5" destOrd="0" presId="urn:microsoft.com/office/officeart/2005/8/layout/cycle2"/>
    <dgm:cxn modelId="{8D377A74-9FF5-4BB1-965E-49B62B647C12}" type="presParOf" srcId="{7F3D25BF-1FE1-4DE2-A372-E2D0A95D4A32}" destId="{C6F87CD8-5402-44A0-8848-CC2FD5BBE832}" srcOrd="0" destOrd="0" presId="urn:microsoft.com/office/officeart/2005/8/layout/cycle2"/>
    <dgm:cxn modelId="{232C5AF6-1E64-4F2F-AAC7-4077F4E84A1B}" type="presParOf" srcId="{F76513FE-E348-4995-B4C1-2D601562C662}" destId="{E25D1565-7B84-4E59-9457-6C740689CDD6}" srcOrd="6" destOrd="0" presId="urn:microsoft.com/office/officeart/2005/8/layout/cycle2"/>
    <dgm:cxn modelId="{FF522A18-8A1B-4A5B-841C-43E1797B830B}" type="presParOf" srcId="{F76513FE-E348-4995-B4C1-2D601562C662}" destId="{89B50970-C34B-42F6-AF5D-583C876E23AB}" srcOrd="7" destOrd="0" presId="urn:microsoft.com/office/officeart/2005/8/layout/cycle2"/>
    <dgm:cxn modelId="{9B097E52-BD49-4F93-9DC7-5E5EDD70D5A0}" type="presParOf" srcId="{89B50970-C34B-42F6-AF5D-583C876E23AB}" destId="{2466E5E8-D3F7-4232-9D99-225705A7BBD1}" srcOrd="0" destOrd="0" presId="urn:microsoft.com/office/officeart/2005/8/layout/cycle2"/>
    <dgm:cxn modelId="{7A92F577-CE8B-43C7-B40D-273F85AD7794}" type="presParOf" srcId="{F76513FE-E348-4995-B4C1-2D601562C662}" destId="{A0B13D86-7A2D-45BE-AF57-982EC39906BF}" srcOrd="8" destOrd="0" presId="urn:microsoft.com/office/officeart/2005/8/layout/cycle2"/>
    <dgm:cxn modelId="{DE541C1A-9719-4B64-9CD2-70964E90D425}" type="presParOf" srcId="{F76513FE-E348-4995-B4C1-2D601562C662}" destId="{888710E7-5D81-40DE-8F48-948CCBAC7C39}" srcOrd="9" destOrd="0" presId="urn:microsoft.com/office/officeart/2005/8/layout/cycle2"/>
    <dgm:cxn modelId="{9B870A79-4BE4-43D0-803B-4419288570EE}" type="presParOf" srcId="{888710E7-5D81-40DE-8F48-948CCBAC7C39}" destId="{E7E2FAC9-8987-4A4D-9DA0-8AD2964C23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FEFEE-6927-4728-832E-3BEC62382EC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F7F15D-BA2A-4CC2-A190-C4EF6794AB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 результаты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E763C-7B52-4E1E-81A3-94B8C5A3E4AA}" type="parTrans" cxnId="{567A858D-CBD1-4733-91F2-26BF41A607B3}">
      <dgm:prSet/>
      <dgm:spPr/>
      <dgm:t>
        <a:bodyPr/>
        <a:lstStyle/>
        <a:p>
          <a:endParaRPr lang="ru-RU"/>
        </a:p>
      </dgm:t>
    </dgm:pt>
    <dgm:pt modelId="{F94E1489-801C-4626-9446-0C8AF6F4F1A2}" type="sibTrans" cxnId="{567A858D-CBD1-4733-91F2-26BF41A607B3}">
      <dgm:prSet/>
      <dgm:spPr/>
      <dgm:t>
        <a:bodyPr/>
        <a:lstStyle/>
        <a:p>
          <a:endParaRPr lang="ru-RU"/>
        </a:p>
      </dgm:t>
    </dgm:pt>
    <dgm:pt modelId="{DCA9EDAC-A2DB-4AB4-A1F0-6992AF3DB7A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проекта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F79D1-61F9-4C91-A031-FA9AF9ECB2C5}" type="parTrans" cxnId="{D2F91D0C-0A10-463B-AF9F-E7BB0FAB6DC6}">
      <dgm:prSet/>
      <dgm:spPr/>
      <dgm:t>
        <a:bodyPr/>
        <a:lstStyle/>
        <a:p>
          <a:endParaRPr lang="ru-RU"/>
        </a:p>
      </dgm:t>
    </dgm:pt>
    <dgm:pt modelId="{5937A771-82C7-4AE3-BD21-B950EE5519A3}" type="sibTrans" cxnId="{D2F91D0C-0A10-463B-AF9F-E7BB0FAB6DC6}">
      <dgm:prSet/>
      <dgm:spPr/>
      <dgm:t>
        <a:bodyPr/>
        <a:lstStyle/>
        <a:p>
          <a:endParaRPr lang="ru-RU"/>
        </a:p>
      </dgm:t>
    </dgm:pt>
    <dgm:pt modelId="{E44141C2-1F94-449B-B423-4E4C95ED2C2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проделанных работ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E352-1037-4F08-BB9E-284665FDCBD8}" type="parTrans" cxnId="{2522C17A-91A9-4101-9322-9A1C0992329C}">
      <dgm:prSet/>
      <dgm:spPr/>
      <dgm:t>
        <a:bodyPr/>
        <a:lstStyle/>
        <a:p>
          <a:endParaRPr lang="ru-RU"/>
        </a:p>
      </dgm:t>
    </dgm:pt>
    <dgm:pt modelId="{15B2F44B-FF39-4872-93E6-C8D5E6B34640}" type="sibTrans" cxnId="{2522C17A-91A9-4101-9322-9A1C0992329C}">
      <dgm:prSet/>
      <dgm:spPr/>
      <dgm:t>
        <a:bodyPr/>
        <a:lstStyle/>
        <a:p>
          <a:endParaRPr lang="ru-RU"/>
        </a:p>
      </dgm:t>
    </dgm:pt>
    <dgm:pt modelId="{9A0FA015-1EA9-4F4A-9737-C8E8D91A89FA}" type="pres">
      <dgm:prSet presAssocID="{B90FEFEE-6927-4728-832E-3BEC62382E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C2E61-212E-4A95-91AB-F4D0111A451D}" type="pres">
      <dgm:prSet presAssocID="{B90FEFEE-6927-4728-832E-3BEC62382EC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15D377F1-469D-4B2F-ACCF-8FE6744EC1EB}" type="pres">
      <dgm:prSet presAssocID="{B90FEFEE-6927-4728-832E-3BEC62382ECF}" presName="ThreeNodes_1" presStyleLbl="node1" presStyleIdx="0" presStyleCnt="3" custLinFactNeighborX="0" custLinFactNeighborY="-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D600-95E7-40D6-952E-03DA1D72BE04}" type="pres">
      <dgm:prSet presAssocID="{B90FEFEE-6927-4728-832E-3BEC62382EC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5FA09-65B5-40B6-9181-DA08F3015CF0}" type="pres">
      <dgm:prSet presAssocID="{B90FEFEE-6927-4728-832E-3BEC62382EC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A37ED-AA62-4E4B-A31F-28B3198711CB}" type="pres">
      <dgm:prSet presAssocID="{B90FEFEE-6927-4728-832E-3BEC62382EC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E488-9950-4607-BA5A-9B2BB87314C6}" type="pres">
      <dgm:prSet presAssocID="{B90FEFEE-6927-4728-832E-3BEC62382ECF}" presName="ThreeConn_2-3" presStyleLbl="fgAccFollowNode1" presStyleIdx="1" presStyleCnt="2" custLinFactNeighborX="-12438" custLinFactNeighborY="-10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F3CF2-F434-4E83-9EA8-8C899E7D72BB}" type="pres">
      <dgm:prSet presAssocID="{B90FEFEE-6927-4728-832E-3BEC62382EC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85D59-DE49-4DCE-A142-E56290B0E3EE}" type="pres">
      <dgm:prSet presAssocID="{B90FEFEE-6927-4728-832E-3BEC62382EC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7A608-E1E1-491A-BE46-3108A904E308}" type="pres">
      <dgm:prSet presAssocID="{B90FEFEE-6927-4728-832E-3BEC62382EC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91D0C-0A10-463B-AF9F-E7BB0FAB6DC6}" srcId="{B90FEFEE-6927-4728-832E-3BEC62382ECF}" destId="{DCA9EDAC-A2DB-4AB4-A1F0-6992AF3DB7AF}" srcOrd="1" destOrd="0" parTransId="{CAAF79D1-61F9-4C91-A031-FA9AF9ECB2C5}" sibTransId="{5937A771-82C7-4AE3-BD21-B950EE5519A3}"/>
    <dgm:cxn modelId="{2522C17A-91A9-4101-9322-9A1C0992329C}" srcId="{B90FEFEE-6927-4728-832E-3BEC62382ECF}" destId="{E44141C2-1F94-449B-B423-4E4C95ED2C23}" srcOrd="2" destOrd="0" parTransId="{577CE352-1037-4F08-BB9E-284665FDCBD8}" sibTransId="{15B2F44B-FF39-4872-93E6-C8D5E6B34640}"/>
    <dgm:cxn modelId="{C70563BE-9AFC-4ABB-B2F5-66CCFD1AD6B8}" type="presOf" srcId="{C9F7F15D-BA2A-4CC2-A190-C4EF6794AB47}" destId="{15D377F1-469D-4B2F-ACCF-8FE6744EC1EB}" srcOrd="0" destOrd="0" presId="urn:microsoft.com/office/officeart/2005/8/layout/vProcess5"/>
    <dgm:cxn modelId="{1970FBE3-2FE4-4F99-B3B3-66229B3433BF}" type="presOf" srcId="{E44141C2-1F94-449B-B423-4E4C95ED2C23}" destId="{BA47A608-E1E1-491A-BE46-3108A904E308}" srcOrd="1" destOrd="0" presId="urn:microsoft.com/office/officeart/2005/8/layout/vProcess5"/>
    <dgm:cxn modelId="{66349CCE-317F-40BD-ADE9-2835399B94C7}" type="presOf" srcId="{DCA9EDAC-A2DB-4AB4-A1F0-6992AF3DB7AF}" destId="{6DF2D600-95E7-40D6-952E-03DA1D72BE04}" srcOrd="0" destOrd="0" presId="urn:microsoft.com/office/officeart/2005/8/layout/vProcess5"/>
    <dgm:cxn modelId="{567A858D-CBD1-4733-91F2-26BF41A607B3}" srcId="{B90FEFEE-6927-4728-832E-3BEC62382ECF}" destId="{C9F7F15D-BA2A-4CC2-A190-C4EF6794AB47}" srcOrd="0" destOrd="0" parTransId="{EC3E763C-7B52-4E1E-81A3-94B8C5A3E4AA}" sibTransId="{F94E1489-801C-4626-9446-0C8AF6F4F1A2}"/>
    <dgm:cxn modelId="{1B5C4C45-2FE8-457C-B72A-363C4D5293F5}" type="presOf" srcId="{DCA9EDAC-A2DB-4AB4-A1F0-6992AF3DB7AF}" destId="{7F185D59-DE49-4DCE-A142-E56290B0E3EE}" srcOrd="1" destOrd="0" presId="urn:microsoft.com/office/officeart/2005/8/layout/vProcess5"/>
    <dgm:cxn modelId="{AC5176F3-0D44-4B07-A52C-7E10EC38BE70}" type="presOf" srcId="{B90FEFEE-6927-4728-832E-3BEC62382ECF}" destId="{9A0FA015-1EA9-4F4A-9737-C8E8D91A89FA}" srcOrd="0" destOrd="0" presId="urn:microsoft.com/office/officeart/2005/8/layout/vProcess5"/>
    <dgm:cxn modelId="{AD5E18E5-B5DF-473A-8FC7-9CBD444CE154}" type="presOf" srcId="{F94E1489-801C-4626-9446-0C8AF6F4F1A2}" destId="{9B4A37ED-AA62-4E4B-A31F-28B3198711CB}" srcOrd="0" destOrd="0" presId="urn:microsoft.com/office/officeart/2005/8/layout/vProcess5"/>
    <dgm:cxn modelId="{41EB5F93-A655-4B1F-94D8-7CA5D31FFE69}" type="presOf" srcId="{C9F7F15D-BA2A-4CC2-A190-C4EF6794AB47}" destId="{BC1F3CF2-F434-4E83-9EA8-8C899E7D72BB}" srcOrd="1" destOrd="0" presId="urn:microsoft.com/office/officeart/2005/8/layout/vProcess5"/>
    <dgm:cxn modelId="{8904216D-185E-4CD2-85BE-CA8A273425C8}" type="presOf" srcId="{E44141C2-1F94-449B-B423-4E4C95ED2C23}" destId="{EDA5FA09-65B5-40B6-9181-DA08F3015CF0}" srcOrd="0" destOrd="0" presId="urn:microsoft.com/office/officeart/2005/8/layout/vProcess5"/>
    <dgm:cxn modelId="{7A4D59F1-5ACF-4682-AB38-52A53F9BCCCA}" type="presOf" srcId="{5937A771-82C7-4AE3-BD21-B950EE5519A3}" destId="{7D95E488-9950-4607-BA5A-9B2BB87314C6}" srcOrd="0" destOrd="0" presId="urn:microsoft.com/office/officeart/2005/8/layout/vProcess5"/>
    <dgm:cxn modelId="{EB776D7A-007A-4D51-AE2F-5C4EA4A596F7}" type="presParOf" srcId="{9A0FA015-1EA9-4F4A-9737-C8E8D91A89FA}" destId="{7E7C2E61-212E-4A95-91AB-F4D0111A451D}" srcOrd="0" destOrd="0" presId="urn:microsoft.com/office/officeart/2005/8/layout/vProcess5"/>
    <dgm:cxn modelId="{3E06688C-62C6-4F33-9A64-276BE8E6F98E}" type="presParOf" srcId="{9A0FA015-1EA9-4F4A-9737-C8E8D91A89FA}" destId="{15D377F1-469D-4B2F-ACCF-8FE6744EC1EB}" srcOrd="1" destOrd="0" presId="urn:microsoft.com/office/officeart/2005/8/layout/vProcess5"/>
    <dgm:cxn modelId="{00088BC6-74F8-418C-B207-73C5B8E2B292}" type="presParOf" srcId="{9A0FA015-1EA9-4F4A-9737-C8E8D91A89FA}" destId="{6DF2D600-95E7-40D6-952E-03DA1D72BE04}" srcOrd="2" destOrd="0" presId="urn:microsoft.com/office/officeart/2005/8/layout/vProcess5"/>
    <dgm:cxn modelId="{476970E6-6827-4B92-AF63-4F5AD1290E59}" type="presParOf" srcId="{9A0FA015-1EA9-4F4A-9737-C8E8D91A89FA}" destId="{EDA5FA09-65B5-40B6-9181-DA08F3015CF0}" srcOrd="3" destOrd="0" presId="urn:microsoft.com/office/officeart/2005/8/layout/vProcess5"/>
    <dgm:cxn modelId="{DA5E630F-7D69-4361-ABB3-DFE560C16514}" type="presParOf" srcId="{9A0FA015-1EA9-4F4A-9737-C8E8D91A89FA}" destId="{9B4A37ED-AA62-4E4B-A31F-28B3198711CB}" srcOrd="4" destOrd="0" presId="urn:microsoft.com/office/officeart/2005/8/layout/vProcess5"/>
    <dgm:cxn modelId="{E1F59CF7-25F2-4189-949F-42EC9BC1086B}" type="presParOf" srcId="{9A0FA015-1EA9-4F4A-9737-C8E8D91A89FA}" destId="{7D95E488-9950-4607-BA5A-9B2BB87314C6}" srcOrd="5" destOrd="0" presId="urn:microsoft.com/office/officeart/2005/8/layout/vProcess5"/>
    <dgm:cxn modelId="{57D46336-9F86-448E-A3AB-480BC8076DD6}" type="presParOf" srcId="{9A0FA015-1EA9-4F4A-9737-C8E8D91A89FA}" destId="{BC1F3CF2-F434-4E83-9EA8-8C899E7D72BB}" srcOrd="6" destOrd="0" presId="urn:microsoft.com/office/officeart/2005/8/layout/vProcess5"/>
    <dgm:cxn modelId="{CADD1CC6-BC61-4095-B094-DD4B77A5E90D}" type="presParOf" srcId="{9A0FA015-1EA9-4F4A-9737-C8E8D91A89FA}" destId="{7F185D59-DE49-4DCE-A142-E56290B0E3EE}" srcOrd="7" destOrd="0" presId="urn:microsoft.com/office/officeart/2005/8/layout/vProcess5"/>
    <dgm:cxn modelId="{68E7CFC0-51C5-4C08-9CB5-0BFAEADF6683}" type="presParOf" srcId="{9A0FA015-1EA9-4F4A-9737-C8E8D91A89FA}" destId="{BA47A608-E1E1-491A-BE46-3108A904E3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FEFEE-6927-4728-832E-3BEC62382EC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F7F15D-BA2A-4CC2-A190-C4EF6794AB4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темы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E763C-7B52-4E1E-81A3-94B8C5A3E4AA}" type="parTrans" cxnId="{567A858D-CBD1-4733-91F2-26BF41A607B3}">
      <dgm:prSet/>
      <dgm:spPr/>
      <dgm:t>
        <a:bodyPr/>
        <a:lstStyle/>
        <a:p>
          <a:endParaRPr lang="ru-RU"/>
        </a:p>
      </dgm:t>
    </dgm:pt>
    <dgm:pt modelId="{F94E1489-801C-4626-9446-0C8AF6F4F1A2}" type="sibTrans" cxnId="{567A858D-CBD1-4733-91F2-26BF41A607B3}">
      <dgm:prSet/>
      <dgm:spPr/>
      <dgm:t>
        <a:bodyPr/>
        <a:lstStyle/>
        <a:p>
          <a:endParaRPr lang="ru-RU"/>
        </a:p>
      </dgm:t>
    </dgm:pt>
    <dgm:pt modelId="{DCA9EDAC-A2DB-4AB4-A1F0-6992AF3DB7A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F79D1-61F9-4C91-A031-FA9AF9ECB2C5}" type="parTrans" cxnId="{D2F91D0C-0A10-463B-AF9F-E7BB0FAB6DC6}">
      <dgm:prSet/>
      <dgm:spPr/>
      <dgm:t>
        <a:bodyPr/>
        <a:lstStyle/>
        <a:p>
          <a:endParaRPr lang="ru-RU"/>
        </a:p>
      </dgm:t>
    </dgm:pt>
    <dgm:pt modelId="{5937A771-82C7-4AE3-BD21-B950EE5519A3}" type="sibTrans" cxnId="{D2F91D0C-0A10-463B-AF9F-E7BB0FAB6DC6}">
      <dgm:prSet/>
      <dgm:spPr/>
      <dgm:t>
        <a:bodyPr/>
        <a:lstStyle/>
        <a:p>
          <a:endParaRPr lang="ru-RU"/>
        </a:p>
      </dgm:t>
    </dgm:pt>
    <dgm:pt modelId="{E44141C2-1F94-449B-B423-4E4C95ED2C2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E352-1037-4F08-BB9E-284665FDCBD8}" type="parTrans" cxnId="{2522C17A-91A9-4101-9322-9A1C0992329C}">
      <dgm:prSet/>
      <dgm:spPr/>
      <dgm:t>
        <a:bodyPr/>
        <a:lstStyle/>
        <a:p>
          <a:endParaRPr lang="ru-RU"/>
        </a:p>
      </dgm:t>
    </dgm:pt>
    <dgm:pt modelId="{15B2F44B-FF39-4872-93E6-C8D5E6B34640}" type="sibTrans" cxnId="{2522C17A-91A9-4101-9322-9A1C0992329C}">
      <dgm:prSet/>
      <dgm:spPr/>
      <dgm:t>
        <a:bodyPr/>
        <a:lstStyle/>
        <a:p>
          <a:endParaRPr lang="ru-RU"/>
        </a:p>
      </dgm:t>
    </dgm:pt>
    <dgm:pt modelId="{9A0FA015-1EA9-4F4A-9737-C8E8D91A89FA}" type="pres">
      <dgm:prSet presAssocID="{B90FEFEE-6927-4728-832E-3BEC62382E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C2E61-212E-4A95-91AB-F4D0111A451D}" type="pres">
      <dgm:prSet presAssocID="{B90FEFEE-6927-4728-832E-3BEC62382EC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15D377F1-469D-4B2F-ACCF-8FE6744EC1EB}" type="pres">
      <dgm:prSet presAssocID="{B90FEFEE-6927-4728-832E-3BEC62382ECF}" presName="ThreeNodes_1" presStyleLbl="node1" presStyleIdx="0" presStyleCnt="3" custLinFactNeighborX="1050" custLinFactNeighborY="-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D600-95E7-40D6-952E-03DA1D72BE04}" type="pres">
      <dgm:prSet presAssocID="{B90FEFEE-6927-4728-832E-3BEC62382EC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5FA09-65B5-40B6-9181-DA08F3015CF0}" type="pres">
      <dgm:prSet presAssocID="{B90FEFEE-6927-4728-832E-3BEC62382ECF}" presName="ThreeNodes_3" presStyleLbl="node1" presStyleIdx="2" presStyleCnt="3" custLinFactY="29883" custLinFactNeighborX="209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A37ED-AA62-4E4B-A31F-28B3198711CB}" type="pres">
      <dgm:prSet presAssocID="{B90FEFEE-6927-4728-832E-3BEC62382EC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E488-9950-4607-BA5A-9B2BB87314C6}" type="pres">
      <dgm:prSet presAssocID="{B90FEFEE-6927-4728-832E-3BEC62382EC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F3CF2-F434-4E83-9EA8-8C899E7D72BB}" type="pres">
      <dgm:prSet presAssocID="{B90FEFEE-6927-4728-832E-3BEC62382EC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85D59-DE49-4DCE-A142-E56290B0E3EE}" type="pres">
      <dgm:prSet presAssocID="{B90FEFEE-6927-4728-832E-3BEC62382EC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7A608-E1E1-491A-BE46-3108A904E308}" type="pres">
      <dgm:prSet presAssocID="{B90FEFEE-6927-4728-832E-3BEC62382EC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91D0C-0A10-463B-AF9F-E7BB0FAB6DC6}" srcId="{B90FEFEE-6927-4728-832E-3BEC62382ECF}" destId="{DCA9EDAC-A2DB-4AB4-A1F0-6992AF3DB7AF}" srcOrd="1" destOrd="0" parTransId="{CAAF79D1-61F9-4C91-A031-FA9AF9ECB2C5}" sibTransId="{5937A771-82C7-4AE3-BD21-B950EE5519A3}"/>
    <dgm:cxn modelId="{2522C17A-91A9-4101-9322-9A1C0992329C}" srcId="{B90FEFEE-6927-4728-832E-3BEC62382ECF}" destId="{E44141C2-1F94-449B-B423-4E4C95ED2C23}" srcOrd="2" destOrd="0" parTransId="{577CE352-1037-4F08-BB9E-284665FDCBD8}" sibTransId="{15B2F44B-FF39-4872-93E6-C8D5E6B34640}"/>
    <dgm:cxn modelId="{FFE76C8C-8FE5-4E34-A6AE-7D110D16CD4A}" type="presOf" srcId="{C9F7F15D-BA2A-4CC2-A190-C4EF6794AB47}" destId="{BC1F3CF2-F434-4E83-9EA8-8C899E7D72BB}" srcOrd="1" destOrd="0" presId="urn:microsoft.com/office/officeart/2005/8/layout/vProcess5"/>
    <dgm:cxn modelId="{567A858D-CBD1-4733-91F2-26BF41A607B3}" srcId="{B90FEFEE-6927-4728-832E-3BEC62382ECF}" destId="{C9F7F15D-BA2A-4CC2-A190-C4EF6794AB47}" srcOrd="0" destOrd="0" parTransId="{EC3E763C-7B52-4E1E-81A3-94B8C5A3E4AA}" sibTransId="{F94E1489-801C-4626-9446-0C8AF6F4F1A2}"/>
    <dgm:cxn modelId="{1EBEC0E4-D35D-46F1-82FC-A98C065039CB}" type="presOf" srcId="{F94E1489-801C-4626-9446-0C8AF6F4F1A2}" destId="{9B4A37ED-AA62-4E4B-A31F-28B3198711CB}" srcOrd="0" destOrd="0" presId="urn:microsoft.com/office/officeart/2005/8/layout/vProcess5"/>
    <dgm:cxn modelId="{BBC13148-FD4C-4E54-A96B-F4995EC99521}" type="presOf" srcId="{B90FEFEE-6927-4728-832E-3BEC62382ECF}" destId="{9A0FA015-1EA9-4F4A-9737-C8E8D91A89FA}" srcOrd="0" destOrd="0" presId="urn:microsoft.com/office/officeart/2005/8/layout/vProcess5"/>
    <dgm:cxn modelId="{41BFF8EF-76E7-4423-A298-27D767941B0E}" type="presOf" srcId="{C9F7F15D-BA2A-4CC2-A190-C4EF6794AB47}" destId="{15D377F1-469D-4B2F-ACCF-8FE6744EC1EB}" srcOrd="0" destOrd="0" presId="urn:microsoft.com/office/officeart/2005/8/layout/vProcess5"/>
    <dgm:cxn modelId="{6EA5DE62-BC7A-42AA-9816-31C5028196F9}" type="presOf" srcId="{DCA9EDAC-A2DB-4AB4-A1F0-6992AF3DB7AF}" destId="{7F185D59-DE49-4DCE-A142-E56290B0E3EE}" srcOrd="1" destOrd="0" presId="urn:microsoft.com/office/officeart/2005/8/layout/vProcess5"/>
    <dgm:cxn modelId="{FB308002-C61A-4E10-817B-9E7F940CE0A5}" type="presOf" srcId="{5937A771-82C7-4AE3-BD21-B950EE5519A3}" destId="{7D95E488-9950-4607-BA5A-9B2BB87314C6}" srcOrd="0" destOrd="0" presId="urn:microsoft.com/office/officeart/2005/8/layout/vProcess5"/>
    <dgm:cxn modelId="{A47B1C0B-FED0-42BF-8B38-54CB17E2ED29}" type="presOf" srcId="{DCA9EDAC-A2DB-4AB4-A1F0-6992AF3DB7AF}" destId="{6DF2D600-95E7-40D6-952E-03DA1D72BE04}" srcOrd="0" destOrd="0" presId="urn:microsoft.com/office/officeart/2005/8/layout/vProcess5"/>
    <dgm:cxn modelId="{94B28BE6-29B1-4725-8CEE-6BE238162516}" type="presOf" srcId="{E44141C2-1F94-449B-B423-4E4C95ED2C23}" destId="{EDA5FA09-65B5-40B6-9181-DA08F3015CF0}" srcOrd="0" destOrd="0" presId="urn:microsoft.com/office/officeart/2005/8/layout/vProcess5"/>
    <dgm:cxn modelId="{0753293F-7049-43E8-8D61-BD383A1AC193}" type="presOf" srcId="{E44141C2-1F94-449B-B423-4E4C95ED2C23}" destId="{BA47A608-E1E1-491A-BE46-3108A904E308}" srcOrd="1" destOrd="0" presId="urn:microsoft.com/office/officeart/2005/8/layout/vProcess5"/>
    <dgm:cxn modelId="{82F39BA8-9DA1-4C00-A9A7-7DE5F66E5AF1}" type="presParOf" srcId="{9A0FA015-1EA9-4F4A-9737-C8E8D91A89FA}" destId="{7E7C2E61-212E-4A95-91AB-F4D0111A451D}" srcOrd="0" destOrd="0" presId="urn:microsoft.com/office/officeart/2005/8/layout/vProcess5"/>
    <dgm:cxn modelId="{07D50A2A-EB3A-4125-9B80-AB6CDC97F4AB}" type="presParOf" srcId="{9A0FA015-1EA9-4F4A-9737-C8E8D91A89FA}" destId="{15D377F1-469D-4B2F-ACCF-8FE6744EC1EB}" srcOrd="1" destOrd="0" presId="urn:microsoft.com/office/officeart/2005/8/layout/vProcess5"/>
    <dgm:cxn modelId="{26C8479A-B298-40EC-84E2-7F5A6D28B001}" type="presParOf" srcId="{9A0FA015-1EA9-4F4A-9737-C8E8D91A89FA}" destId="{6DF2D600-95E7-40D6-952E-03DA1D72BE04}" srcOrd="2" destOrd="0" presId="urn:microsoft.com/office/officeart/2005/8/layout/vProcess5"/>
    <dgm:cxn modelId="{82DC2980-22A8-4B80-A465-C7473724A09F}" type="presParOf" srcId="{9A0FA015-1EA9-4F4A-9737-C8E8D91A89FA}" destId="{EDA5FA09-65B5-40B6-9181-DA08F3015CF0}" srcOrd="3" destOrd="0" presId="urn:microsoft.com/office/officeart/2005/8/layout/vProcess5"/>
    <dgm:cxn modelId="{76C18588-C2E1-4B44-8BC1-ECCAEA1DF5D8}" type="presParOf" srcId="{9A0FA015-1EA9-4F4A-9737-C8E8D91A89FA}" destId="{9B4A37ED-AA62-4E4B-A31F-28B3198711CB}" srcOrd="4" destOrd="0" presId="urn:microsoft.com/office/officeart/2005/8/layout/vProcess5"/>
    <dgm:cxn modelId="{9AA0E5C0-16AB-4A9A-9508-9C89D8088562}" type="presParOf" srcId="{9A0FA015-1EA9-4F4A-9737-C8E8D91A89FA}" destId="{7D95E488-9950-4607-BA5A-9B2BB87314C6}" srcOrd="5" destOrd="0" presId="urn:microsoft.com/office/officeart/2005/8/layout/vProcess5"/>
    <dgm:cxn modelId="{BF20420C-8FC9-4500-973F-8072ACA31581}" type="presParOf" srcId="{9A0FA015-1EA9-4F4A-9737-C8E8D91A89FA}" destId="{BC1F3CF2-F434-4E83-9EA8-8C899E7D72BB}" srcOrd="6" destOrd="0" presId="urn:microsoft.com/office/officeart/2005/8/layout/vProcess5"/>
    <dgm:cxn modelId="{B548F724-2E16-4AE6-BBB1-F22411048C84}" type="presParOf" srcId="{9A0FA015-1EA9-4F4A-9737-C8E8D91A89FA}" destId="{7F185D59-DE49-4DCE-A142-E56290B0E3EE}" srcOrd="7" destOrd="0" presId="urn:microsoft.com/office/officeart/2005/8/layout/vProcess5"/>
    <dgm:cxn modelId="{A4D12853-641B-466B-8F37-7C2790C1538C}" type="presParOf" srcId="{9A0FA015-1EA9-4F4A-9737-C8E8D91A89FA}" destId="{BA47A608-E1E1-491A-BE46-3108A904E3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26B03-CD5A-4DAF-B692-165EB944CCF9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F089466-9489-4549-8F83-8C56C2F57936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4CB23-6FA8-4D32-8256-7B1D47B9CF10}" type="parTrans" cxnId="{524A4DD1-34C4-4618-9B98-CC0FD961A3EC}">
      <dgm:prSet/>
      <dgm:spPr/>
      <dgm:t>
        <a:bodyPr/>
        <a:lstStyle/>
        <a:p>
          <a:endParaRPr lang="ru-RU"/>
        </a:p>
      </dgm:t>
    </dgm:pt>
    <dgm:pt modelId="{D8F52F80-F60E-4B8D-B07B-C9C11E907ADE}" type="sibTrans" cxnId="{524A4DD1-34C4-4618-9B98-CC0FD961A3EC}">
      <dgm:prSet/>
      <dgm:spPr/>
      <dgm:t>
        <a:bodyPr/>
        <a:lstStyle/>
        <a:p>
          <a:endParaRPr lang="ru-RU"/>
        </a:p>
      </dgm:t>
    </dgm:pt>
    <dgm:pt modelId="{5D26AAE9-E1FC-4B0D-A6CA-24288E7F9E7E}">
      <dgm:prSet phldrT="[Текст]"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86A2-1824-4868-BA48-9886FB3D859A}" type="parTrans" cxnId="{68FC6175-9E3A-41CF-BF99-067863861C8F}">
      <dgm:prSet/>
      <dgm:spPr/>
      <dgm:t>
        <a:bodyPr/>
        <a:lstStyle/>
        <a:p>
          <a:endParaRPr lang="ru-RU"/>
        </a:p>
      </dgm:t>
    </dgm:pt>
    <dgm:pt modelId="{8A3D08B2-B43B-44DB-B0DE-03C6BDBEE143}" type="sibTrans" cxnId="{68FC6175-9E3A-41CF-BF99-067863861C8F}">
      <dgm:prSet/>
      <dgm:spPr/>
      <dgm:t>
        <a:bodyPr/>
        <a:lstStyle/>
        <a:p>
          <a:endParaRPr lang="ru-RU"/>
        </a:p>
      </dgm:t>
    </dgm:pt>
    <dgm:pt modelId="{234ECC09-C8B7-4FA8-B8DB-1C01A453973B}">
      <dgm:prSet phldrT="[Текст]"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70CD4-C677-47CF-83DA-BC2BDC14FD83}" type="parTrans" cxnId="{7DA1A36C-DB6A-4205-B646-CD1C438C622F}">
      <dgm:prSet/>
      <dgm:spPr/>
      <dgm:t>
        <a:bodyPr/>
        <a:lstStyle/>
        <a:p>
          <a:endParaRPr lang="ru-RU"/>
        </a:p>
      </dgm:t>
    </dgm:pt>
    <dgm:pt modelId="{D79B4870-5210-4419-99B9-B6916855DB40}" type="sibTrans" cxnId="{7DA1A36C-DB6A-4205-B646-CD1C438C622F}">
      <dgm:prSet/>
      <dgm:spPr/>
      <dgm:t>
        <a:bodyPr/>
        <a:lstStyle/>
        <a:p>
          <a:endParaRPr lang="ru-RU"/>
        </a:p>
      </dgm:t>
    </dgm:pt>
    <dgm:pt modelId="{D67DE584-10FE-4DD6-8171-29D99918C43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 проекта - презентация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2DDB3-E5C2-4EE0-811C-003798BDF702}" type="parTrans" cxnId="{DDC2CEA9-A177-4E4E-A0BA-632263EAC998}">
      <dgm:prSet/>
      <dgm:spPr/>
      <dgm:t>
        <a:bodyPr/>
        <a:lstStyle/>
        <a:p>
          <a:endParaRPr lang="ru-RU"/>
        </a:p>
      </dgm:t>
    </dgm:pt>
    <dgm:pt modelId="{5AB3A00B-476E-45FA-86E0-CA716F2B5C54}" type="sibTrans" cxnId="{DDC2CEA9-A177-4E4E-A0BA-632263EAC998}">
      <dgm:prSet/>
      <dgm:spPr/>
      <dgm:t>
        <a:bodyPr/>
        <a:lstStyle/>
        <a:p>
          <a:endParaRPr lang="ru-RU"/>
        </a:p>
      </dgm:t>
    </dgm:pt>
    <dgm:pt modelId="{5B9D03AE-6A2C-4AD3-8BB7-4FB98DD2507C}">
      <dgm:prSet/>
      <dgm:spPr/>
      <dgm:t>
        <a:bodyPr/>
        <a:lstStyle/>
        <a:p>
          <a:endParaRPr lang="ru-RU" dirty="0" smtClean="0">
            <a:latin typeface="Bookman Old Style" pitchFamily="18" charset="0"/>
          </a:endParaRPr>
        </a:p>
      </dgm:t>
    </dgm:pt>
    <dgm:pt modelId="{89D34E1E-5DEB-4E2F-BEF3-6800E3BF4608}" type="parTrans" cxnId="{6F1333BE-B707-48D5-8B1D-AE80F87833D0}">
      <dgm:prSet/>
      <dgm:spPr/>
      <dgm:t>
        <a:bodyPr/>
        <a:lstStyle/>
        <a:p>
          <a:endParaRPr lang="ru-RU"/>
        </a:p>
      </dgm:t>
    </dgm:pt>
    <dgm:pt modelId="{716B71B4-0764-4DBB-A8A8-DFDA314F934A}" type="sibTrans" cxnId="{6F1333BE-B707-48D5-8B1D-AE80F87833D0}">
      <dgm:prSet/>
      <dgm:spPr/>
      <dgm:t>
        <a:bodyPr/>
        <a:lstStyle/>
        <a:p>
          <a:endParaRPr lang="ru-RU"/>
        </a:p>
      </dgm:t>
    </dgm:pt>
    <dgm:pt modelId="{DB8B9F1E-4C50-4AEE-BAA0-B342DF2BFB5A}" type="pres">
      <dgm:prSet presAssocID="{8FE26B03-CD5A-4DAF-B692-165EB944CC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35330D-981B-47FF-BA23-941A3F2006D0}" type="pres">
      <dgm:prSet presAssocID="{1F089466-9489-4549-8F83-8C56C2F579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17B47-1A6C-4F5D-B755-6B810371707B}" type="pres">
      <dgm:prSet presAssocID="{D8F52F80-F60E-4B8D-B07B-C9C11E907AD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E82408A-9272-41D3-A7AF-AE9AF3805C49}" type="pres">
      <dgm:prSet presAssocID="{D8F52F80-F60E-4B8D-B07B-C9C11E907ADE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6E11EE84-BDEC-45C7-9900-7E47C0845343}" type="pres">
      <dgm:prSet presAssocID="{5B9D03AE-6A2C-4AD3-8BB7-4FB98DD250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3DF42-1DC7-424C-A707-62682E72BE17}" type="pres">
      <dgm:prSet presAssocID="{716B71B4-0764-4DBB-A8A8-DFDA314F934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975FDC7-144E-4687-AA01-761BCC64190F}" type="pres">
      <dgm:prSet presAssocID="{716B71B4-0764-4DBB-A8A8-DFDA314F934A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92D013C4-B558-408C-B71A-186F5BB17456}" type="pres">
      <dgm:prSet presAssocID="{5D26AAE9-E1FC-4B0D-A6CA-24288E7F9E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B52B1-B26D-46B6-90F3-6FE1575FB2F1}" type="pres">
      <dgm:prSet presAssocID="{8A3D08B2-B43B-44DB-B0DE-03C6BDBEE14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E5F4D87-59D4-4071-9D4F-E4909FC8E1A0}" type="pres">
      <dgm:prSet presAssocID="{8A3D08B2-B43B-44DB-B0DE-03C6BDBEE143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665837B6-3FF8-4DE6-9941-BFFF883D29E2}" type="pres">
      <dgm:prSet presAssocID="{234ECC09-C8B7-4FA8-B8DB-1C01A45397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1B09F-5665-46BE-BAF7-A2EBD74806CE}" type="pres">
      <dgm:prSet presAssocID="{D79B4870-5210-4419-99B9-B6916855DB40}" presName="sibTrans" presStyleLbl="sibTrans1D1" presStyleIdx="3" presStyleCnt="4"/>
      <dgm:spPr/>
      <dgm:t>
        <a:bodyPr/>
        <a:lstStyle/>
        <a:p>
          <a:endParaRPr lang="ru-RU"/>
        </a:p>
      </dgm:t>
    </dgm:pt>
    <dgm:pt modelId="{466A5316-B968-46D3-BF2C-44E5FDEB03DF}" type="pres">
      <dgm:prSet presAssocID="{D79B4870-5210-4419-99B9-B6916855DB40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ED3BBD3F-9FC5-4CA8-AA8F-667E9069B85C}" type="pres">
      <dgm:prSet presAssocID="{D67DE584-10FE-4DD6-8171-29D99918C4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333BE-B707-48D5-8B1D-AE80F87833D0}" srcId="{8FE26B03-CD5A-4DAF-B692-165EB944CCF9}" destId="{5B9D03AE-6A2C-4AD3-8BB7-4FB98DD2507C}" srcOrd="1" destOrd="0" parTransId="{89D34E1E-5DEB-4E2F-BEF3-6800E3BF4608}" sibTransId="{716B71B4-0764-4DBB-A8A8-DFDA314F934A}"/>
    <dgm:cxn modelId="{9FCC1273-0280-43D9-B982-D2316C0853AB}" type="presOf" srcId="{D8F52F80-F60E-4B8D-B07B-C9C11E907ADE}" destId="{D3F17B47-1A6C-4F5D-B755-6B810371707B}" srcOrd="0" destOrd="0" presId="urn:microsoft.com/office/officeart/2005/8/layout/bProcess3"/>
    <dgm:cxn modelId="{DDC2CEA9-A177-4E4E-A0BA-632263EAC998}" srcId="{8FE26B03-CD5A-4DAF-B692-165EB944CCF9}" destId="{D67DE584-10FE-4DD6-8171-29D99918C43E}" srcOrd="4" destOrd="0" parTransId="{E0A2DDB3-E5C2-4EE0-811C-003798BDF702}" sibTransId="{5AB3A00B-476E-45FA-86E0-CA716F2B5C54}"/>
    <dgm:cxn modelId="{68FC6175-9E3A-41CF-BF99-067863861C8F}" srcId="{8FE26B03-CD5A-4DAF-B692-165EB944CCF9}" destId="{5D26AAE9-E1FC-4B0D-A6CA-24288E7F9E7E}" srcOrd="2" destOrd="0" parTransId="{029F86A2-1824-4868-BA48-9886FB3D859A}" sibTransId="{8A3D08B2-B43B-44DB-B0DE-03C6BDBEE143}"/>
    <dgm:cxn modelId="{0D0FED11-57E2-4F71-92DE-CEB04AD93F90}" type="presOf" srcId="{1F089466-9489-4549-8F83-8C56C2F57936}" destId="{8935330D-981B-47FF-BA23-941A3F2006D0}" srcOrd="0" destOrd="0" presId="urn:microsoft.com/office/officeart/2005/8/layout/bProcess3"/>
    <dgm:cxn modelId="{9F996EFB-ABFD-4750-89EF-27CBA45436CD}" type="presOf" srcId="{8A3D08B2-B43B-44DB-B0DE-03C6BDBEE143}" destId="{53BB52B1-B26D-46B6-90F3-6FE1575FB2F1}" srcOrd="0" destOrd="0" presId="urn:microsoft.com/office/officeart/2005/8/layout/bProcess3"/>
    <dgm:cxn modelId="{F44F07A1-F44D-4D49-AC2D-E16557266FDA}" type="presOf" srcId="{716B71B4-0764-4DBB-A8A8-DFDA314F934A}" destId="{B975FDC7-144E-4687-AA01-761BCC64190F}" srcOrd="1" destOrd="0" presId="urn:microsoft.com/office/officeart/2005/8/layout/bProcess3"/>
    <dgm:cxn modelId="{A301139B-52B8-45A5-AC81-21B1C528AD3B}" type="presOf" srcId="{D79B4870-5210-4419-99B9-B6916855DB40}" destId="{466A5316-B968-46D3-BF2C-44E5FDEB03DF}" srcOrd="1" destOrd="0" presId="urn:microsoft.com/office/officeart/2005/8/layout/bProcess3"/>
    <dgm:cxn modelId="{2C2185CE-1333-4677-9755-CBE8C06A23BA}" type="presOf" srcId="{D79B4870-5210-4419-99B9-B6916855DB40}" destId="{FC51B09F-5665-46BE-BAF7-A2EBD74806CE}" srcOrd="0" destOrd="0" presId="urn:microsoft.com/office/officeart/2005/8/layout/bProcess3"/>
    <dgm:cxn modelId="{DBF61716-D58C-4DC8-B847-5826E2419F82}" type="presOf" srcId="{5B9D03AE-6A2C-4AD3-8BB7-4FB98DD2507C}" destId="{6E11EE84-BDEC-45C7-9900-7E47C0845343}" srcOrd="0" destOrd="0" presId="urn:microsoft.com/office/officeart/2005/8/layout/bProcess3"/>
    <dgm:cxn modelId="{6616C346-5406-4711-8756-69471F75C5E5}" type="presOf" srcId="{8A3D08B2-B43B-44DB-B0DE-03C6BDBEE143}" destId="{7E5F4D87-59D4-4071-9D4F-E4909FC8E1A0}" srcOrd="1" destOrd="0" presId="urn:microsoft.com/office/officeart/2005/8/layout/bProcess3"/>
    <dgm:cxn modelId="{B8E92552-9E44-4454-971E-075EFD179247}" type="presOf" srcId="{8FE26B03-CD5A-4DAF-B692-165EB944CCF9}" destId="{DB8B9F1E-4C50-4AEE-BAA0-B342DF2BFB5A}" srcOrd="0" destOrd="0" presId="urn:microsoft.com/office/officeart/2005/8/layout/bProcess3"/>
    <dgm:cxn modelId="{7DA1A36C-DB6A-4205-B646-CD1C438C622F}" srcId="{8FE26B03-CD5A-4DAF-B692-165EB944CCF9}" destId="{234ECC09-C8B7-4FA8-B8DB-1C01A453973B}" srcOrd="3" destOrd="0" parTransId="{BF870CD4-C677-47CF-83DA-BC2BDC14FD83}" sibTransId="{D79B4870-5210-4419-99B9-B6916855DB40}"/>
    <dgm:cxn modelId="{D59C852C-2BC3-4446-B407-75B52696F3A1}" type="presOf" srcId="{234ECC09-C8B7-4FA8-B8DB-1C01A453973B}" destId="{665837B6-3FF8-4DE6-9941-BFFF883D29E2}" srcOrd="0" destOrd="0" presId="urn:microsoft.com/office/officeart/2005/8/layout/bProcess3"/>
    <dgm:cxn modelId="{93C558D1-D6A4-48B7-A710-8D5FC409916E}" type="presOf" srcId="{716B71B4-0764-4DBB-A8A8-DFDA314F934A}" destId="{3B83DF42-1DC7-424C-A707-62682E72BE17}" srcOrd="0" destOrd="0" presId="urn:microsoft.com/office/officeart/2005/8/layout/bProcess3"/>
    <dgm:cxn modelId="{9372946A-7495-47AF-A7A7-E4A821799845}" type="presOf" srcId="{5D26AAE9-E1FC-4B0D-A6CA-24288E7F9E7E}" destId="{92D013C4-B558-408C-B71A-186F5BB17456}" srcOrd="0" destOrd="0" presId="urn:microsoft.com/office/officeart/2005/8/layout/bProcess3"/>
    <dgm:cxn modelId="{524A4DD1-34C4-4618-9B98-CC0FD961A3EC}" srcId="{8FE26B03-CD5A-4DAF-B692-165EB944CCF9}" destId="{1F089466-9489-4549-8F83-8C56C2F57936}" srcOrd="0" destOrd="0" parTransId="{E434CB23-6FA8-4D32-8256-7B1D47B9CF10}" sibTransId="{D8F52F80-F60E-4B8D-B07B-C9C11E907ADE}"/>
    <dgm:cxn modelId="{3AD03EB7-D027-4D66-B66C-96152E0910B5}" type="presOf" srcId="{D67DE584-10FE-4DD6-8171-29D99918C43E}" destId="{ED3BBD3F-9FC5-4CA8-AA8F-667E9069B85C}" srcOrd="0" destOrd="0" presId="urn:microsoft.com/office/officeart/2005/8/layout/bProcess3"/>
    <dgm:cxn modelId="{8FAA281A-9D44-47D1-B0E9-B656873159D0}" type="presOf" srcId="{D8F52F80-F60E-4B8D-B07B-C9C11E907ADE}" destId="{BE82408A-9272-41D3-A7AF-AE9AF3805C49}" srcOrd="1" destOrd="0" presId="urn:microsoft.com/office/officeart/2005/8/layout/bProcess3"/>
    <dgm:cxn modelId="{71FEA830-CB0F-4677-AED1-1332F2F37B45}" type="presParOf" srcId="{DB8B9F1E-4C50-4AEE-BAA0-B342DF2BFB5A}" destId="{8935330D-981B-47FF-BA23-941A3F2006D0}" srcOrd="0" destOrd="0" presId="urn:microsoft.com/office/officeart/2005/8/layout/bProcess3"/>
    <dgm:cxn modelId="{2B96A721-CC09-4DAC-AC75-B0844FF24275}" type="presParOf" srcId="{DB8B9F1E-4C50-4AEE-BAA0-B342DF2BFB5A}" destId="{D3F17B47-1A6C-4F5D-B755-6B810371707B}" srcOrd="1" destOrd="0" presId="urn:microsoft.com/office/officeart/2005/8/layout/bProcess3"/>
    <dgm:cxn modelId="{2F58B4CB-80A4-452C-9D2E-A3B8679DBA47}" type="presParOf" srcId="{D3F17B47-1A6C-4F5D-B755-6B810371707B}" destId="{BE82408A-9272-41D3-A7AF-AE9AF3805C49}" srcOrd="0" destOrd="0" presId="urn:microsoft.com/office/officeart/2005/8/layout/bProcess3"/>
    <dgm:cxn modelId="{CEAAC92C-A865-48CA-AE27-750DAF579CF8}" type="presParOf" srcId="{DB8B9F1E-4C50-4AEE-BAA0-B342DF2BFB5A}" destId="{6E11EE84-BDEC-45C7-9900-7E47C0845343}" srcOrd="2" destOrd="0" presId="urn:microsoft.com/office/officeart/2005/8/layout/bProcess3"/>
    <dgm:cxn modelId="{6BB00054-0E32-422F-B4EA-A2B3B1C01BEF}" type="presParOf" srcId="{DB8B9F1E-4C50-4AEE-BAA0-B342DF2BFB5A}" destId="{3B83DF42-1DC7-424C-A707-62682E72BE17}" srcOrd="3" destOrd="0" presId="urn:microsoft.com/office/officeart/2005/8/layout/bProcess3"/>
    <dgm:cxn modelId="{098C3D16-5647-43CE-8E3D-B256BB1D5521}" type="presParOf" srcId="{3B83DF42-1DC7-424C-A707-62682E72BE17}" destId="{B975FDC7-144E-4687-AA01-761BCC64190F}" srcOrd="0" destOrd="0" presId="urn:microsoft.com/office/officeart/2005/8/layout/bProcess3"/>
    <dgm:cxn modelId="{56EC83F0-AE87-4536-8C27-695A6DDA9EB4}" type="presParOf" srcId="{DB8B9F1E-4C50-4AEE-BAA0-B342DF2BFB5A}" destId="{92D013C4-B558-408C-B71A-186F5BB17456}" srcOrd="4" destOrd="0" presId="urn:microsoft.com/office/officeart/2005/8/layout/bProcess3"/>
    <dgm:cxn modelId="{22469B31-1056-426A-ABFF-83171DF28AE9}" type="presParOf" srcId="{DB8B9F1E-4C50-4AEE-BAA0-B342DF2BFB5A}" destId="{53BB52B1-B26D-46B6-90F3-6FE1575FB2F1}" srcOrd="5" destOrd="0" presId="urn:microsoft.com/office/officeart/2005/8/layout/bProcess3"/>
    <dgm:cxn modelId="{15D0F663-780C-47D6-BC4B-2FB0AD92C8C8}" type="presParOf" srcId="{53BB52B1-B26D-46B6-90F3-6FE1575FB2F1}" destId="{7E5F4D87-59D4-4071-9D4F-E4909FC8E1A0}" srcOrd="0" destOrd="0" presId="urn:microsoft.com/office/officeart/2005/8/layout/bProcess3"/>
    <dgm:cxn modelId="{DA0FA0B4-0C4E-45C0-98DF-9DE1F6C8D610}" type="presParOf" srcId="{DB8B9F1E-4C50-4AEE-BAA0-B342DF2BFB5A}" destId="{665837B6-3FF8-4DE6-9941-BFFF883D29E2}" srcOrd="6" destOrd="0" presId="urn:microsoft.com/office/officeart/2005/8/layout/bProcess3"/>
    <dgm:cxn modelId="{B6E0AC5F-2C9A-4B71-BD22-1133A69F9AB4}" type="presParOf" srcId="{DB8B9F1E-4C50-4AEE-BAA0-B342DF2BFB5A}" destId="{FC51B09F-5665-46BE-BAF7-A2EBD74806CE}" srcOrd="7" destOrd="0" presId="urn:microsoft.com/office/officeart/2005/8/layout/bProcess3"/>
    <dgm:cxn modelId="{2A1F916A-1B01-4867-AA08-9608A2A0F667}" type="presParOf" srcId="{FC51B09F-5665-46BE-BAF7-A2EBD74806CE}" destId="{466A5316-B968-46D3-BF2C-44E5FDEB03DF}" srcOrd="0" destOrd="0" presId="urn:microsoft.com/office/officeart/2005/8/layout/bProcess3"/>
    <dgm:cxn modelId="{AB1D84A7-957A-4BA5-BEB8-D7E42DA6208D}" type="presParOf" srcId="{DB8B9F1E-4C50-4AEE-BAA0-B342DF2BFB5A}" destId="{ED3BBD3F-9FC5-4CA8-AA8F-667E9069B85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A7158-289A-4D30-8BD1-5FF30223D6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28920B7-7340-464C-9161-506DC9B971E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Долгосрочные (1,2,3 года)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32B45-DAC2-4C2D-B055-6FAF45F8889E}" type="parTrans" cxnId="{6BC0CD6E-0A24-4C5A-891A-BB5F685556AD}">
      <dgm:prSet/>
      <dgm:spPr/>
      <dgm:t>
        <a:bodyPr/>
        <a:lstStyle/>
        <a:p>
          <a:endParaRPr lang="ru-RU"/>
        </a:p>
      </dgm:t>
    </dgm:pt>
    <dgm:pt modelId="{A162541E-6404-454C-ABAC-CBF25D39AEC9}" type="sibTrans" cxnId="{6BC0CD6E-0A24-4C5A-891A-BB5F685556AD}">
      <dgm:prSet/>
      <dgm:spPr/>
      <dgm:t>
        <a:bodyPr/>
        <a:lstStyle/>
        <a:p>
          <a:endParaRPr lang="ru-RU"/>
        </a:p>
      </dgm:t>
    </dgm:pt>
    <dgm:pt modelId="{60A51958-993E-4A4C-9778-57ECDB2B87F3}">
      <dgm:prSet phldrT="[Текст]"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месяцев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36821-DF30-4162-924D-8A0385A9B845}" type="parTrans" cxnId="{86F82AA4-2684-44E5-8075-4372008C56CD}">
      <dgm:prSet/>
      <dgm:spPr/>
      <dgm:t>
        <a:bodyPr/>
        <a:lstStyle/>
        <a:p>
          <a:endParaRPr lang="ru-RU"/>
        </a:p>
      </dgm:t>
    </dgm:pt>
    <dgm:pt modelId="{DAA8DFDF-976B-4F0B-A8CB-F0E41E9ACACF}" type="sibTrans" cxnId="{86F82AA4-2684-44E5-8075-4372008C56CD}">
      <dgm:prSet/>
      <dgm:spPr/>
      <dgm:t>
        <a:bodyPr/>
        <a:lstStyle/>
        <a:p>
          <a:endParaRPr lang="ru-RU"/>
        </a:p>
      </dgm:t>
    </dgm:pt>
    <dgm:pt modelId="{20ADD8CC-C54F-45D9-962C-B3A6CF665AF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месяц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6A8F2-429A-45AF-8BA2-E881CD953105}" type="parTrans" cxnId="{D6633728-E3CE-4790-98C5-75EFBD53DDDF}">
      <dgm:prSet/>
      <dgm:spPr/>
      <dgm:t>
        <a:bodyPr/>
        <a:lstStyle/>
        <a:p>
          <a:endParaRPr lang="ru-RU"/>
        </a:p>
      </dgm:t>
    </dgm:pt>
    <dgm:pt modelId="{EAE978B7-BEC8-4A6E-B15F-52E9ECAF9C3B}" type="sibTrans" cxnId="{D6633728-E3CE-4790-98C5-75EFBD53DDDF}">
      <dgm:prSet/>
      <dgm:spPr/>
      <dgm:t>
        <a:bodyPr/>
        <a:lstStyle/>
        <a:p>
          <a:endParaRPr lang="ru-RU"/>
        </a:p>
      </dgm:t>
    </dgm:pt>
    <dgm:pt modelId="{B7BC9394-3565-4898-A8E0-758ADE5D2B6F}" type="pres">
      <dgm:prSet presAssocID="{572A7158-289A-4D30-8BD1-5FF30223D6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48FBD2-1D45-4A0D-8150-A6AD52CF9674}" type="pres">
      <dgm:prSet presAssocID="{572A7158-289A-4D30-8BD1-5FF30223D659}" presName="Name1" presStyleCnt="0"/>
      <dgm:spPr/>
    </dgm:pt>
    <dgm:pt modelId="{A1053EB3-E750-4847-99CD-ADA74FC18F74}" type="pres">
      <dgm:prSet presAssocID="{572A7158-289A-4D30-8BD1-5FF30223D659}" presName="cycle" presStyleCnt="0"/>
      <dgm:spPr/>
    </dgm:pt>
    <dgm:pt modelId="{8838C35A-B367-4599-868C-E6D9857D3CE3}" type="pres">
      <dgm:prSet presAssocID="{572A7158-289A-4D30-8BD1-5FF30223D659}" presName="srcNode" presStyleLbl="node1" presStyleIdx="0" presStyleCnt="3"/>
      <dgm:spPr/>
    </dgm:pt>
    <dgm:pt modelId="{5934A973-384A-4A75-BD07-0ED05F2A3BD7}" type="pres">
      <dgm:prSet presAssocID="{572A7158-289A-4D30-8BD1-5FF30223D659}" presName="conn" presStyleLbl="parChTrans1D2" presStyleIdx="0" presStyleCnt="1"/>
      <dgm:spPr/>
      <dgm:t>
        <a:bodyPr/>
        <a:lstStyle/>
        <a:p>
          <a:endParaRPr lang="ru-RU"/>
        </a:p>
      </dgm:t>
    </dgm:pt>
    <dgm:pt modelId="{2260C7A5-B36B-4A8C-BE17-1B8424571AFC}" type="pres">
      <dgm:prSet presAssocID="{572A7158-289A-4D30-8BD1-5FF30223D659}" presName="extraNode" presStyleLbl="node1" presStyleIdx="0" presStyleCnt="3"/>
      <dgm:spPr/>
    </dgm:pt>
    <dgm:pt modelId="{70442873-4BE7-4197-A3D8-E4E14A93406D}" type="pres">
      <dgm:prSet presAssocID="{572A7158-289A-4D30-8BD1-5FF30223D659}" presName="dstNode" presStyleLbl="node1" presStyleIdx="0" presStyleCnt="3"/>
      <dgm:spPr/>
    </dgm:pt>
    <dgm:pt modelId="{3A962B84-797E-424C-9542-BB29AEFF6BC1}" type="pres">
      <dgm:prSet presAssocID="{E28920B7-7340-464C-9161-506DC9B97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698AD-C5AF-42D7-9272-D9528636D6E8}" type="pres">
      <dgm:prSet presAssocID="{E28920B7-7340-464C-9161-506DC9B971EB}" presName="accent_1" presStyleCnt="0"/>
      <dgm:spPr/>
    </dgm:pt>
    <dgm:pt modelId="{5168EE8F-3C9F-4E54-A2E2-0DC8A588CEAC}" type="pres">
      <dgm:prSet presAssocID="{E28920B7-7340-464C-9161-506DC9B971EB}" presName="accentRepeatNode" presStyleLbl="solidFgAcc1" presStyleIdx="0" presStyleCnt="3"/>
      <dgm:spPr/>
    </dgm:pt>
    <dgm:pt modelId="{E5986AAB-00E9-4A02-B022-9FDDE654A7D1}" type="pres">
      <dgm:prSet presAssocID="{60A51958-993E-4A4C-9778-57ECDB2B87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107AB-915B-49CB-A651-BD5694AD1616}" type="pres">
      <dgm:prSet presAssocID="{60A51958-993E-4A4C-9778-57ECDB2B87F3}" presName="accent_2" presStyleCnt="0"/>
      <dgm:spPr/>
    </dgm:pt>
    <dgm:pt modelId="{D4B57A1D-7B40-441F-9B80-1636D44DBB14}" type="pres">
      <dgm:prSet presAssocID="{60A51958-993E-4A4C-9778-57ECDB2B87F3}" presName="accentRepeatNode" presStyleLbl="solidFgAcc1" presStyleIdx="1" presStyleCnt="3"/>
      <dgm:spPr/>
    </dgm:pt>
    <dgm:pt modelId="{11B69268-EE25-48CF-8004-AC8927AAE3B5}" type="pres">
      <dgm:prSet presAssocID="{20ADD8CC-C54F-45D9-962C-B3A6CF665AF3}" presName="text_3" presStyleLbl="node1" presStyleIdx="2" presStyleCnt="3" custLinFactNeighborX="-1928" custLinFactNeighborY="7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A01E-A85C-48EF-943D-11ADD8BB3260}" type="pres">
      <dgm:prSet presAssocID="{20ADD8CC-C54F-45D9-962C-B3A6CF665AF3}" presName="accent_3" presStyleCnt="0"/>
      <dgm:spPr/>
    </dgm:pt>
    <dgm:pt modelId="{F66AD408-CCBC-4E18-B9F7-A6F6DCE35146}" type="pres">
      <dgm:prSet presAssocID="{20ADD8CC-C54F-45D9-962C-B3A6CF665AF3}" presName="accentRepeatNode" presStyleLbl="solidFgAcc1" presStyleIdx="2" presStyleCnt="3"/>
      <dgm:spPr/>
    </dgm:pt>
  </dgm:ptLst>
  <dgm:cxnLst>
    <dgm:cxn modelId="{86F82AA4-2684-44E5-8075-4372008C56CD}" srcId="{572A7158-289A-4D30-8BD1-5FF30223D659}" destId="{60A51958-993E-4A4C-9778-57ECDB2B87F3}" srcOrd="1" destOrd="0" parTransId="{0BF36821-DF30-4162-924D-8A0385A9B845}" sibTransId="{DAA8DFDF-976B-4F0B-A8CB-F0E41E9ACACF}"/>
    <dgm:cxn modelId="{A7D37E94-F404-41A5-849A-B603E5E7FEFB}" type="presOf" srcId="{60A51958-993E-4A4C-9778-57ECDB2B87F3}" destId="{E5986AAB-00E9-4A02-B022-9FDDE654A7D1}" srcOrd="0" destOrd="0" presId="urn:microsoft.com/office/officeart/2008/layout/VerticalCurvedList"/>
    <dgm:cxn modelId="{90B83290-E2A2-4FE2-A07E-F9F39E8DBBD4}" type="presOf" srcId="{572A7158-289A-4D30-8BD1-5FF30223D659}" destId="{B7BC9394-3565-4898-A8E0-758ADE5D2B6F}" srcOrd="0" destOrd="0" presId="urn:microsoft.com/office/officeart/2008/layout/VerticalCurvedList"/>
    <dgm:cxn modelId="{298F82D2-4141-4B5D-B3E7-812EAB63373C}" type="presOf" srcId="{E28920B7-7340-464C-9161-506DC9B971EB}" destId="{3A962B84-797E-424C-9542-BB29AEFF6BC1}" srcOrd="0" destOrd="0" presId="urn:microsoft.com/office/officeart/2008/layout/VerticalCurvedList"/>
    <dgm:cxn modelId="{8D167F72-4D7B-405C-AABB-40F1C235BBE2}" type="presOf" srcId="{A162541E-6404-454C-ABAC-CBF25D39AEC9}" destId="{5934A973-384A-4A75-BD07-0ED05F2A3BD7}" srcOrd="0" destOrd="0" presId="urn:microsoft.com/office/officeart/2008/layout/VerticalCurvedList"/>
    <dgm:cxn modelId="{D6633728-E3CE-4790-98C5-75EFBD53DDDF}" srcId="{572A7158-289A-4D30-8BD1-5FF30223D659}" destId="{20ADD8CC-C54F-45D9-962C-B3A6CF665AF3}" srcOrd="2" destOrd="0" parTransId="{3346A8F2-429A-45AF-8BA2-E881CD953105}" sibTransId="{EAE978B7-BEC8-4A6E-B15F-52E9ECAF9C3B}"/>
    <dgm:cxn modelId="{A5D87DB9-6878-48EC-A940-ABD11DD87D68}" type="presOf" srcId="{20ADD8CC-C54F-45D9-962C-B3A6CF665AF3}" destId="{11B69268-EE25-48CF-8004-AC8927AAE3B5}" srcOrd="0" destOrd="0" presId="urn:microsoft.com/office/officeart/2008/layout/VerticalCurvedList"/>
    <dgm:cxn modelId="{6BC0CD6E-0A24-4C5A-891A-BB5F685556AD}" srcId="{572A7158-289A-4D30-8BD1-5FF30223D659}" destId="{E28920B7-7340-464C-9161-506DC9B971EB}" srcOrd="0" destOrd="0" parTransId="{AFC32B45-DAC2-4C2D-B055-6FAF45F8889E}" sibTransId="{A162541E-6404-454C-ABAC-CBF25D39AEC9}"/>
    <dgm:cxn modelId="{D555263E-7770-4678-8B75-1EFF871C680D}" type="presParOf" srcId="{B7BC9394-3565-4898-A8E0-758ADE5D2B6F}" destId="{4948FBD2-1D45-4A0D-8150-A6AD52CF9674}" srcOrd="0" destOrd="0" presId="urn:microsoft.com/office/officeart/2008/layout/VerticalCurvedList"/>
    <dgm:cxn modelId="{D80BE241-3F71-498A-B6EF-3E0EE9948352}" type="presParOf" srcId="{4948FBD2-1D45-4A0D-8150-A6AD52CF9674}" destId="{A1053EB3-E750-4847-99CD-ADA74FC18F74}" srcOrd="0" destOrd="0" presId="urn:microsoft.com/office/officeart/2008/layout/VerticalCurvedList"/>
    <dgm:cxn modelId="{36D26E3E-82F1-4071-8A4B-DEAFA942AC60}" type="presParOf" srcId="{A1053EB3-E750-4847-99CD-ADA74FC18F74}" destId="{8838C35A-B367-4599-868C-E6D9857D3CE3}" srcOrd="0" destOrd="0" presId="urn:microsoft.com/office/officeart/2008/layout/VerticalCurvedList"/>
    <dgm:cxn modelId="{B6CD5D25-9815-4972-A4BB-4600D1CD9859}" type="presParOf" srcId="{A1053EB3-E750-4847-99CD-ADA74FC18F74}" destId="{5934A973-384A-4A75-BD07-0ED05F2A3BD7}" srcOrd="1" destOrd="0" presId="urn:microsoft.com/office/officeart/2008/layout/VerticalCurvedList"/>
    <dgm:cxn modelId="{A8A41878-6E4E-4487-97A4-0DE3FC37F71E}" type="presParOf" srcId="{A1053EB3-E750-4847-99CD-ADA74FC18F74}" destId="{2260C7A5-B36B-4A8C-BE17-1B8424571AFC}" srcOrd="2" destOrd="0" presId="urn:microsoft.com/office/officeart/2008/layout/VerticalCurvedList"/>
    <dgm:cxn modelId="{46B2D95E-8D9C-4C58-B2E6-127CF363CC2F}" type="presParOf" srcId="{A1053EB3-E750-4847-99CD-ADA74FC18F74}" destId="{70442873-4BE7-4197-A3D8-E4E14A93406D}" srcOrd="3" destOrd="0" presId="urn:microsoft.com/office/officeart/2008/layout/VerticalCurvedList"/>
    <dgm:cxn modelId="{EB10B947-E0D3-4348-A729-6A0C66C7A9BD}" type="presParOf" srcId="{4948FBD2-1D45-4A0D-8150-A6AD52CF9674}" destId="{3A962B84-797E-424C-9542-BB29AEFF6BC1}" srcOrd="1" destOrd="0" presId="urn:microsoft.com/office/officeart/2008/layout/VerticalCurvedList"/>
    <dgm:cxn modelId="{5AE76490-DE24-45CD-B1BB-E6590E42AC34}" type="presParOf" srcId="{4948FBD2-1D45-4A0D-8150-A6AD52CF9674}" destId="{EE6698AD-C5AF-42D7-9272-D9528636D6E8}" srcOrd="2" destOrd="0" presId="urn:microsoft.com/office/officeart/2008/layout/VerticalCurvedList"/>
    <dgm:cxn modelId="{25B6E53C-2BFA-40BF-BE58-71F66917FB5E}" type="presParOf" srcId="{EE6698AD-C5AF-42D7-9272-D9528636D6E8}" destId="{5168EE8F-3C9F-4E54-A2E2-0DC8A588CEAC}" srcOrd="0" destOrd="0" presId="urn:microsoft.com/office/officeart/2008/layout/VerticalCurvedList"/>
    <dgm:cxn modelId="{BFA97733-6168-4D24-9489-538E7FE126C4}" type="presParOf" srcId="{4948FBD2-1D45-4A0D-8150-A6AD52CF9674}" destId="{E5986AAB-00E9-4A02-B022-9FDDE654A7D1}" srcOrd="3" destOrd="0" presId="urn:microsoft.com/office/officeart/2008/layout/VerticalCurvedList"/>
    <dgm:cxn modelId="{F3BAA4ED-25A6-4C01-8C8B-0F2DC33752D6}" type="presParOf" srcId="{4948FBD2-1D45-4A0D-8150-A6AD52CF9674}" destId="{0FE107AB-915B-49CB-A651-BD5694AD1616}" srcOrd="4" destOrd="0" presId="urn:microsoft.com/office/officeart/2008/layout/VerticalCurvedList"/>
    <dgm:cxn modelId="{AA6ECE29-B4A6-4183-86DF-960C08B197C3}" type="presParOf" srcId="{0FE107AB-915B-49CB-A651-BD5694AD1616}" destId="{D4B57A1D-7B40-441F-9B80-1636D44DBB14}" srcOrd="0" destOrd="0" presId="urn:microsoft.com/office/officeart/2008/layout/VerticalCurvedList"/>
    <dgm:cxn modelId="{20768D17-DFB8-4149-B2FE-3464184AE8D7}" type="presParOf" srcId="{4948FBD2-1D45-4A0D-8150-A6AD52CF9674}" destId="{11B69268-EE25-48CF-8004-AC8927AAE3B5}" srcOrd="5" destOrd="0" presId="urn:microsoft.com/office/officeart/2008/layout/VerticalCurvedList"/>
    <dgm:cxn modelId="{0253618F-DF5B-42E9-AAE1-589C94FC2F4A}" type="presParOf" srcId="{4948FBD2-1D45-4A0D-8150-A6AD52CF9674}" destId="{3FF3A01E-A85C-48EF-943D-11ADD8BB3260}" srcOrd="6" destOrd="0" presId="urn:microsoft.com/office/officeart/2008/layout/VerticalCurvedList"/>
    <dgm:cxn modelId="{7EB8E618-EE1A-4057-9AD2-92CDD1EF2D6B}" type="presParOf" srcId="{3FF3A01E-A85C-48EF-943D-11ADD8BB3260}" destId="{F66AD408-CCBC-4E18-B9F7-A6F6DCE351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2A7158-289A-4D30-8BD1-5FF30223D6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28920B7-7340-464C-9161-506DC9B971EB}">
      <dgm:prSet phldrT="[Текст]"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недель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32B45-DAC2-4C2D-B055-6FAF45F8889E}" type="parTrans" cxnId="{6BC0CD6E-0A24-4C5A-891A-BB5F685556AD}">
      <dgm:prSet/>
      <dgm:spPr/>
      <dgm:t>
        <a:bodyPr/>
        <a:lstStyle/>
        <a:p>
          <a:endParaRPr lang="ru-RU"/>
        </a:p>
      </dgm:t>
    </dgm:pt>
    <dgm:pt modelId="{A162541E-6404-454C-ABAC-CBF25D39AEC9}" type="sibTrans" cxnId="{6BC0CD6E-0A24-4C5A-891A-BB5F685556AD}">
      <dgm:prSet/>
      <dgm:spPr/>
      <dgm:t>
        <a:bodyPr/>
        <a:lstStyle/>
        <a:p>
          <a:endParaRPr lang="ru-RU"/>
        </a:p>
      </dgm:t>
    </dgm:pt>
    <dgm:pt modelId="{60A51958-993E-4A4C-9778-57ECDB2B87F3}">
      <dgm:prSet phldrT="[Текст]"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 неделя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36821-DF30-4162-924D-8A0385A9B845}" type="parTrans" cxnId="{86F82AA4-2684-44E5-8075-4372008C56CD}">
      <dgm:prSet/>
      <dgm:spPr/>
      <dgm:t>
        <a:bodyPr/>
        <a:lstStyle/>
        <a:p>
          <a:endParaRPr lang="ru-RU"/>
        </a:p>
      </dgm:t>
    </dgm:pt>
    <dgm:pt modelId="{DAA8DFDF-976B-4F0B-A8CB-F0E41E9ACACF}" type="sibTrans" cxnId="{86F82AA4-2684-44E5-8075-4372008C56CD}">
      <dgm:prSet/>
      <dgm:spPr/>
      <dgm:t>
        <a:bodyPr/>
        <a:lstStyle/>
        <a:p>
          <a:endParaRPr lang="ru-RU"/>
        </a:p>
      </dgm:t>
    </dgm:pt>
    <dgm:pt modelId="{20ADD8CC-C54F-45D9-962C-B3A6CF665AF3}">
      <dgm:prSet phldrT="[Текст]"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день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6A8F2-429A-45AF-8BA2-E881CD953105}" type="parTrans" cxnId="{D6633728-E3CE-4790-98C5-75EFBD53DDDF}">
      <dgm:prSet/>
      <dgm:spPr/>
      <dgm:t>
        <a:bodyPr/>
        <a:lstStyle/>
        <a:p>
          <a:endParaRPr lang="ru-RU"/>
        </a:p>
      </dgm:t>
    </dgm:pt>
    <dgm:pt modelId="{EAE978B7-BEC8-4A6E-B15F-52E9ECAF9C3B}" type="sibTrans" cxnId="{D6633728-E3CE-4790-98C5-75EFBD53DDDF}">
      <dgm:prSet/>
      <dgm:spPr/>
      <dgm:t>
        <a:bodyPr/>
        <a:lstStyle/>
        <a:p>
          <a:endParaRPr lang="ru-RU"/>
        </a:p>
      </dgm:t>
    </dgm:pt>
    <dgm:pt modelId="{B7BC9394-3565-4898-A8E0-758ADE5D2B6F}" type="pres">
      <dgm:prSet presAssocID="{572A7158-289A-4D30-8BD1-5FF30223D6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48FBD2-1D45-4A0D-8150-A6AD52CF9674}" type="pres">
      <dgm:prSet presAssocID="{572A7158-289A-4D30-8BD1-5FF30223D659}" presName="Name1" presStyleCnt="0"/>
      <dgm:spPr/>
    </dgm:pt>
    <dgm:pt modelId="{A1053EB3-E750-4847-99CD-ADA74FC18F74}" type="pres">
      <dgm:prSet presAssocID="{572A7158-289A-4D30-8BD1-5FF30223D659}" presName="cycle" presStyleCnt="0"/>
      <dgm:spPr/>
    </dgm:pt>
    <dgm:pt modelId="{8838C35A-B367-4599-868C-E6D9857D3CE3}" type="pres">
      <dgm:prSet presAssocID="{572A7158-289A-4D30-8BD1-5FF30223D659}" presName="srcNode" presStyleLbl="node1" presStyleIdx="0" presStyleCnt="3"/>
      <dgm:spPr/>
    </dgm:pt>
    <dgm:pt modelId="{5934A973-384A-4A75-BD07-0ED05F2A3BD7}" type="pres">
      <dgm:prSet presAssocID="{572A7158-289A-4D30-8BD1-5FF30223D659}" presName="conn" presStyleLbl="parChTrans1D2" presStyleIdx="0" presStyleCnt="1"/>
      <dgm:spPr/>
      <dgm:t>
        <a:bodyPr/>
        <a:lstStyle/>
        <a:p>
          <a:endParaRPr lang="ru-RU"/>
        </a:p>
      </dgm:t>
    </dgm:pt>
    <dgm:pt modelId="{2260C7A5-B36B-4A8C-BE17-1B8424571AFC}" type="pres">
      <dgm:prSet presAssocID="{572A7158-289A-4D30-8BD1-5FF30223D659}" presName="extraNode" presStyleLbl="node1" presStyleIdx="0" presStyleCnt="3"/>
      <dgm:spPr/>
    </dgm:pt>
    <dgm:pt modelId="{70442873-4BE7-4197-A3D8-E4E14A93406D}" type="pres">
      <dgm:prSet presAssocID="{572A7158-289A-4D30-8BD1-5FF30223D659}" presName="dstNode" presStyleLbl="node1" presStyleIdx="0" presStyleCnt="3"/>
      <dgm:spPr/>
    </dgm:pt>
    <dgm:pt modelId="{3A962B84-797E-424C-9542-BB29AEFF6BC1}" type="pres">
      <dgm:prSet presAssocID="{E28920B7-7340-464C-9161-506DC9B97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698AD-C5AF-42D7-9272-D9528636D6E8}" type="pres">
      <dgm:prSet presAssocID="{E28920B7-7340-464C-9161-506DC9B971EB}" presName="accent_1" presStyleCnt="0"/>
      <dgm:spPr/>
    </dgm:pt>
    <dgm:pt modelId="{5168EE8F-3C9F-4E54-A2E2-0DC8A588CEAC}" type="pres">
      <dgm:prSet presAssocID="{E28920B7-7340-464C-9161-506DC9B971EB}" presName="accentRepeatNode" presStyleLbl="solidFgAcc1" presStyleIdx="0" presStyleCnt="3"/>
      <dgm:spPr/>
    </dgm:pt>
    <dgm:pt modelId="{E5986AAB-00E9-4A02-B022-9FDDE654A7D1}" type="pres">
      <dgm:prSet presAssocID="{60A51958-993E-4A4C-9778-57ECDB2B87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107AB-915B-49CB-A651-BD5694AD1616}" type="pres">
      <dgm:prSet presAssocID="{60A51958-993E-4A4C-9778-57ECDB2B87F3}" presName="accent_2" presStyleCnt="0"/>
      <dgm:spPr/>
    </dgm:pt>
    <dgm:pt modelId="{D4B57A1D-7B40-441F-9B80-1636D44DBB14}" type="pres">
      <dgm:prSet presAssocID="{60A51958-993E-4A4C-9778-57ECDB2B87F3}" presName="accentRepeatNode" presStyleLbl="solidFgAcc1" presStyleIdx="1" presStyleCnt="3"/>
      <dgm:spPr/>
    </dgm:pt>
    <dgm:pt modelId="{11B69268-EE25-48CF-8004-AC8927AAE3B5}" type="pres">
      <dgm:prSet presAssocID="{20ADD8CC-C54F-45D9-962C-B3A6CF665AF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A01E-A85C-48EF-943D-11ADD8BB3260}" type="pres">
      <dgm:prSet presAssocID="{20ADD8CC-C54F-45D9-962C-B3A6CF665AF3}" presName="accent_3" presStyleCnt="0"/>
      <dgm:spPr/>
    </dgm:pt>
    <dgm:pt modelId="{F66AD408-CCBC-4E18-B9F7-A6F6DCE35146}" type="pres">
      <dgm:prSet presAssocID="{20ADD8CC-C54F-45D9-962C-B3A6CF665AF3}" presName="accentRepeatNode" presStyleLbl="solidFgAcc1" presStyleIdx="2" presStyleCnt="3"/>
      <dgm:spPr/>
    </dgm:pt>
  </dgm:ptLst>
  <dgm:cxnLst>
    <dgm:cxn modelId="{86F82AA4-2684-44E5-8075-4372008C56CD}" srcId="{572A7158-289A-4D30-8BD1-5FF30223D659}" destId="{60A51958-993E-4A4C-9778-57ECDB2B87F3}" srcOrd="1" destOrd="0" parTransId="{0BF36821-DF30-4162-924D-8A0385A9B845}" sibTransId="{DAA8DFDF-976B-4F0B-A8CB-F0E41E9ACACF}"/>
    <dgm:cxn modelId="{69FDF037-8D74-44AA-8B0D-6D7474804ABE}" type="presOf" srcId="{60A51958-993E-4A4C-9778-57ECDB2B87F3}" destId="{E5986AAB-00E9-4A02-B022-9FDDE654A7D1}" srcOrd="0" destOrd="0" presId="urn:microsoft.com/office/officeart/2008/layout/VerticalCurvedList"/>
    <dgm:cxn modelId="{D6633728-E3CE-4790-98C5-75EFBD53DDDF}" srcId="{572A7158-289A-4D30-8BD1-5FF30223D659}" destId="{20ADD8CC-C54F-45D9-962C-B3A6CF665AF3}" srcOrd="2" destOrd="0" parTransId="{3346A8F2-429A-45AF-8BA2-E881CD953105}" sibTransId="{EAE978B7-BEC8-4A6E-B15F-52E9ECAF9C3B}"/>
    <dgm:cxn modelId="{99BD8AB0-26A7-43D7-AD72-0D379E6A217E}" type="presOf" srcId="{20ADD8CC-C54F-45D9-962C-B3A6CF665AF3}" destId="{11B69268-EE25-48CF-8004-AC8927AAE3B5}" srcOrd="0" destOrd="0" presId="urn:microsoft.com/office/officeart/2008/layout/VerticalCurvedList"/>
    <dgm:cxn modelId="{2090AC12-CF9F-411D-A135-1450743BF25A}" type="presOf" srcId="{A162541E-6404-454C-ABAC-CBF25D39AEC9}" destId="{5934A973-384A-4A75-BD07-0ED05F2A3BD7}" srcOrd="0" destOrd="0" presId="urn:microsoft.com/office/officeart/2008/layout/VerticalCurvedList"/>
    <dgm:cxn modelId="{C60B9A50-581A-4F1B-A7B1-D7242C48CC4E}" type="presOf" srcId="{E28920B7-7340-464C-9161-506DC9B971EB}" destId="{3A962B84-797E-424C-9542-BB29AEFF6BC1}" srcOrd="0" destOrd="0" presId="urn:microsoft.com/office/officeart/2008/layout/VerticalCurvedList"/>
    <dgm:cxn modelId="{257EECAD-3FC3-4969-BA1C-229EA10FCD68}" type="presOf" srcId="{572A7158-289A-4D30-8BD1-5FF30223D659}" destId="{B7BC9394-3565-4898-A8E0-758ADE5D2B6F}" srcOrd="0" destOrd="0" presId="urn:microsoft.com/office/officeart/2008/layout/VerticalCurvedList"/>
    <dgm:cxn modelId="{6BC0CD6E-0A24-4C5A-891A-BB5F685556AD}" srcId="{572A7158-289A-4D30-8BD1-5FF30223D659}" destId="{E28920B7-7340-464C-9161-506DC9B971EB}" srcOrd="0" destOrd="0" parTransId="{AFC32B45-DAC2-4C2D-B055-6FAF45F8889E}" sibTransId="{A162541E-6404-454C-ABAC-CBF25D39AEC9}"/>
    <dgm:cxn modelId="{27E0E3EB-6EEF-4C9C-B4BF-E56D9889524D}" type="presParOf" srcId="{B7BC9394-3565-4898-A8E0-758ADE5D2B6F}" destId="{4948FBD2-1D45-4A0D-8150-A6AD52CF9674}" srcOrd="0" destOrd="0" presId="urn:microsoft.com/office/officeart/2008/layout/VerticalCurvedList"/>
    <dgm:cxn modelId="{D42FD78C-9D9B-40AF-BD49-26127183B00C}" type="presParOf" srcId="{4948FBD2-1D45-4A0D-8150-A6AD52CF9674}" destId="{A1053EB3-E750-4847-99CD-ADA74FC18F74}" srcOrd="0" destOrd="0" presId="urn:microsoft.com/office/officeart/2008/layout/VerticalCurvedList"/>
    <dgm:cxn modelId="{F7FE49A9-474E-40C4-B8F8-0DCF675D4ABC}" type="presParOf" srcId="{A1053EB3-E750-4847-99CD-ADA74FC18F74}" destId="{8838C35A-B367-4599-868C-E6D9857D3CE3}" srcOrd="0" destOrd="0" presId="urn:microsoft.com/office/officeart/2008/layout/VerticalCurvedList"/>
    <dgm:cxn modelId="{1F022890-15D0-41E0-851E-CB88F4F30411}" type="presParOf" srcId="{A1053EB3-E750-4847-99CD-ADA74FC18F74}" destId="{5934A973-384A-4A75-BD07-0ED05F2A3BD7}" srcOrd="1" destOrd="0" presId="urn:microsoft.com/office/officeart/2008/layout/VerticalCurvedList"/>
    <dgm:cxn modelId="{B9AB7774-176D-410B-ACB0-7C5E751E2E60}" type="presParOf" srcId="{A1053EB3-E750-4847-99CD-ADA74FC18F74}" destId="{2260C7A5-B36B-4A8C-BE17-1B8424571AFC}" srcOrd="2" destOrd="0" presId="urn:microsoft.com/office/officeart/2008/layout/VerticalCurvedList"/>
    <dgm:cxn modelId="{125F7EA2-C084-4621-AF51-0BE204C225E4}" type="presParOf" srcId="{A1053EB3-E750-4847-99CD-ADA74FC18F74}" destId="{70442873-4BE7-4197-A3D8-E4E14A93406D}" srcOrd="3" destOrd="0" presId="urn:microsoft.com/office/officeart/2008/layout/VerticalCurvedList"/>
    <dgm:cxn modelId="{0C62EC48-8B36-4A0F-927B-553FE5972D5C}" type="presParOf" srcId="{4948FBD2-1D45-4A0D-8150-A6AD52CF9674}" destId="{3A962B84-797E-424C-9542-BB29AEFF6BC1}" srcOrd="1" destOrd="0" presId="urn:microsoft.com/office/officeart/2008/layout/VerticalCurvedList"/>
    <dgm:cxn modelId="{2743D332-50F9-4D81-9C29-7EF69B87272E}" type="presParOf" srcId="{4948FBD2-1D45-4A0D-8150-A6AD52CF9674}" destId="{EE6698AD-C5AF-42D7-9272-D9528636D6E8}" srcOrd="2" destOrd="0" presId="urn:microsoft.com/office/officeart/2008/layout/VerticalCurvedList"/>
    <dgm:cxn modelId="{479210CD-BCA8-4B63-B3CE-34C3A61914CF}" type="presParOf" srcId="{EE6698AD-C5AF-42D7-9272-D9528636D6E8}" destId="{5168EE8F-3C9F-4E54-A2E2-0DC8A588CEAC}" srcOrd="0" destOrd="0" presId="urn:microsoft.com/office/officeart/2008/layout/VerticalCurvedList"/>
    <dgm:cxn modelId="{3C3C47D5-CF81-4873-BCB7-DA6B1129CBEC}" type="presParOf" srcId="{4948FBD2-1D45-4A0D-8150-A6AD52CF9674}" destId="{E5986AAB-00E9-4A02-B022-9FDDE654A7D1}" srcOrd="3" destOrd="0" presId="urn:microsoft.com/office/officeart/2008/layout/VerticalCurvedList"/>
    <dgm:cxn modelId="{8399631F-1673-4815-9D97-6C51578E05A6}" type="presParOf" srcId="{4948FBD2-1D45-4A0D-8150-A6AD52CF9674}" destId="{0FE107AB-915B-49CB-A651-BD5694AD1616}" srcOrd="4" destOrd="0" presId="urn:microsoft.com/office/officeart/2008/layout/VerticalCurvedList"/>
    <dgm:cxn modelId="{44D28113-9904-4ABE-9D3E-0FB1E96713BA}" type="presParOf" srcId="{0FE107AB-915B-49CB-A651-BD5694AD1616}" destId="{D4B57A1D-7B40-441F-9B80-1636D44DBB14}" srcOrd="0" destOrd="0" presId="urn:microsoft.com/office/officeart/2008/layout/VerticalCurvedList"/>
    <dgm:cxn modelId="{A622CDF7-F851-47A7-A8FA-DA248099B609}" type="presParOf" srcId="{4948FBD2-1D45-4A0D-8150-A6AD52CF9674}" destId="{11B69268-EE25-48CF-8004-AC8927AAE3B5}" srcOrd="5" destOrd="0" presId="urn:microsoft.com/office/officeart/2008/layout/VerticalCurvedList"/>
    <dgm:cxn modelId="{46EC7938-20E0-4D0E-9F76-E498795453CA}" type="presParOf" srcId="{4948FBD2-1D45-4A0D-8150-A6AD52CF9674}" destId="{3FF3A01E-A85C-48EF-943D-11ADD8BB3260}" srcOrd="6" destOrd="0" presId="urn:microsoft.com/office/officeart/2008/layout/VerticalCurvedList"/>
    <dgm:cxn modelId="{2E235B77-079A-4545-9B20-CE20C62F293E}" type="presParOf" srcId="{3FF3A01E-A85C-48EF-943D-11ADD8BB3260}" destId="{F66AD408-CCBC-4E18-B9F7-A6F6DCE351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EB7DBA-850C-41DF-ADE2-E135C5AF33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8B23-3236-4E2A-8ECD-F2C30F27FB5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Исследовательско - творческие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68AEC-FDB5-476F-AF79-072293CB16D8}" type="parTrans" cxnId="{99E9E7D3-D0C5-4E4D-B322-16736BC8DC05}">
      <dgm:prSet/>
      <dgm:spPr/>
      <dgm:t>
        <a:bodyPr/>
        <a:lstStyle/>
        <a:p>
          <a:endParaRPr lang="ru-RU"/>
        </a:p>
      </dgm:t>
    </dgm:pt>
    <dgm:pt modelId="{E1AB8C99-0DE5-4D39-8068-CF6AFEE83778}" type="sibTrans" cxnId="{99E9E7D3-D0C5-4E4D-B322-16736BC8DC05}">
      <dgm:prSet/>
      <dgm:spPr/>
      <dgm:t>
        <a:bodyPr/>
        <a:lstStyle/>
        <a:p>
          <a:endParaRPr lang="ru-RU"/>
        </a:p>
      </dgm:t>
    </dgm:pt>
    <dgm:pt modelId="{52AD51E6-7A65-4090-A627-E006BA10F762}">
      <dgm:prSet phldrT="[Текст]" custT="1"/>
      <dgm:spPr/>
      <dgm:t>
        <a:bodyPr/>
        <a:lstStyle/>
        <a:p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00D79-076E-4380-9267-A6A807A3E18E}" type="parTrans" cxnId="{DE01EEE1-B742-47FF-8E53-A124DA8ADAF6}">
      <dgm:prSet/>
      <dgm:spPr/>
      <dgm:t>
        <a:bodyPr/>
        <a:lstStyle/>
        <a:p>
          <a:endParaRPr lang="ru-RU"/>
        </a:p>
      </dgm:t>
    </dgm:pt>
    <dgm:pt modelId="{19D12ED2-6B78-415E-955F-F8D5EECFA96B}" type="sibTrans" cxnId="{DE01EEE1-B742-47FF-8E53-A124DA8ADAF6}">
      <dgm:prSet/>
      <dgm:spPr/>
      <dgm:t>
        <a:bodyPr/>
        <a:lstStyle/>
        <a:p>
          <a:endParaRPr lang="ru-RU"/>
        </a:p>
      </dgm:t>
    </dgm:pt>
    <dgm:pt modelId="{E6BEBF37-F948-489B-AC7C-F7684AF5313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 – практико - ориентированные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45AFA-64ED-4901-9D96-AAF1C812B16E}" type="parTrans" cxnId="{7D1D5B4E-E67E-464A-8EBC-98199526FF8C}">
      <dgm:prSet/>
      <dgm:spPr/>
      <dgm:t>
        <a:bodyPr/>
        <a:lstStyle/>
        <a:p>
          <a:endParaRPr lang="ru-RU"/>
        </a:p>
      </dgm:t>
    </dgm:pt>
    <dgm:pt modelId="{C9838720-97F7-48E0-B7B8-BF6C401A8516}" type="sibTrans" cxnId="{7D1D5B4E-E67E-464A-8EBC-98199526FF8C}">
      <dgm:prSet/>
      <dgm:spPr/>
      <dgm:t>
        <a:bodyPr/>
        <a:lstStyle/>
        <a:p>
          <a:endParaRPr lang="ru-RU"/>
        </a:p>
      </dgm:t>
    </dgm:pt>
    <dgm:pt modelId="{11DED9DC-0872-4AC9-BCFB-B1F1516236C2}" type="pres">
      <dgm:prSet presAssocID="{4DEB7DBA-850C-41DF-ADE2-E135C5AF33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F479D-4443-45A9-9A43-D42D41630F20}" type="pres">
      <dgm:prSet presAssocID="{37C48B23-3236-4E2A-8ECD-F2C30F27FB5E}" presName="parentLin" presStyleCnt="0"/>
      <dgm:spPr/>
    </dgm:pt>
    <dgm:pt modelId="{4C181A56-6498-4241-A726-9BA7C11DE9E7}" type="pres">
      <dgm:prSet presAssocID="{37C48B23-3236-4E2A-8ECD-F2C30F27FB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F01007-4EC4-458A-AF1A-662C62E4B1C3}" type="pres">
      <dgm:prSet presAssocID="{37C48B23-3236-4E2A-8ECD-F2C30F27FB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F65A2-77EC-4FA4-BC61-9E44AF2AEB61}" type="pres">
      <dgm:prSet presAssocID="{37C48B23-3236-4E2A-8ECD-F2C30F27FB5E}" presName="negativeSpace" presStyleCnt="0"/>
      <dgm:spPr/>
    </dgm:pt>
    <dgm:pt modelId="{A4368A39-135A-4D1B-B5FD-C210783E238A}" type="pres">
      <dgm:prSet presAssocID="{37C48B23-3236-4E2A-8ECD-F2C30F27FB5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5434-28B6-45EF-881F-D512D4CB6231}" type="pres">
      <dgm:prSet presAssocID="{E1AB8C99-0DE5-4D39-8068-CF6AFEE83778}" presName="spaceBetweenRectangles" presStyleCnt="0"/>
      <dgm:spPr/>
    </dgm:pt>
    <dgm:pt modelId="{FEC42D75-11F7-4A66-897A-5282CB47063B}" type="pres">
      <dgm:prSet presAssocID="{52AD51E6-7A65-4090-A627-E006BA10F762}" presName="parentLin" presStyleCnt="0"/>
      <dgm:spPr/>
    </dgm:pt>
    <dgm:pt modelId="{193A6B94-54D3-472C-8B01-2110E460F0AB}" type="pres">
      <dgm:prSet presAssocID="{52AD51E6-7A65-4090-A627-E006BA10F7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DADE3A-24AF-4277-B464-E604EA9C5B03}" type="pres">
      <dgm:prSet presAssocID="{52AD51E6-7A65-4090-A627-E006BA10F7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A3A9-0DBD-4821-B0FC-D07BCD809A33}" type="pres">
      <dgm:prSet presAssocID="{52AD51E6-7A65-4090-A627-E006BA10F762}" presName="negativeSpace" presStyleCnt="0"/>
      <dgm:spPr/>
    </dgm:pt>
    <dgm:pt modelId="{EB46BE11-F0C2-484F-8912-7138D51D27FB}" type="pres">
      <dgm:prSet presAssocID="{52AD51E6-7A65-4090-A627-E006BA10F762}" presName="childText" presStyleLbl="conFgAcc1" presStyleIdx="1" presStyleCnt="3">
        <dgm:presLayoutVars>
          <dgm:bulletEnabled val="1"/>
        </dgm:presLayoutVars>
      </dgm:prSet>
      <dgm:spPr/>
    </dgm:pt>
    <dgm:pt modelId="{0D9540E5-CCC2-421C-9695-8D047FD00A5B}" type="pres">
      <dgm:prSet presAssocID="{19D12ED2-6B78-415E-955F-F8D5EECFA96B}" presName="spaceBetweenRectangles" presStyleCnt="0"/>
      <dgm:spPr/>
    </dgm:pt>
    <dgm:pt modelId="{7B690ECC-CF0C-489F-8926-36009265613E}" type="pres">
      <dgm:prSet presAssocID="{E6BEBF37-F948-489B-AC7C-F7684AF53133}" presName="parentLin" presStyleCnt="0"/>
      <dgm:spPr/>
    </dgm:pt>
    <dgm:pt modelId="{94F32A14-04F7-4855-AAC5-00F60407A01A}" type="pres">
      <dgm:prSet presAssocID="{E6BEBF37-F948-489B-AC7C-F7684AF5313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1C4217E-A096-48B2-9771-179BCEB0436E}" type="pres">
      <dgm:prSet presAssocID="{E6BEBF37-F948-489B-AC7C-F7684AF531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48B74-C785-4F6B-AE2D-DA026E8B5A1E}" type="pres">
      <dgm:prSet presAssocID="{E6BEBF37-F948-489B-AC7C-F7684AF53133}" presName="negativeSpace" presStyleCnt="0"/>
      <dgm:spPr/>
    </dgm:pt>
    <dgm:pt modelId="{04F9F281-3EFA-40FD-AF7E-C0F2275E12D5}" type="pres">
      <dgm:prSet presAssocID="{E6BEBF37-F948-489B-AC7C-F7684AF531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D5B4E-E67E-464A-8EBC-98199526FF8C}" srcId="{4DEB7DBA-850C-41DF-ADE2-E135C5AF33B9}" destId="{E6BEBF37-F948-489B-AC7C-F7684AF53133}" srcOrd="2" destOrd="0" parTransId="{7A545AFA-64ED-4901-9D96-AAF1C812B16E}" sibTransId="{C9838720-97F7-48E0-B7B8-BF6C401A8516}"/>
    <dgm:cxn modelId="{3C5E2B0A-A42B-476D-A3D9-C24D02B6E14C}" type="presOf" srcId="{E6BEBF37-F948-489B-AC7C-F7684AF53133}" destId="{94F32A14-04F7-4855-AAC5-00F60407A01A}" srcOrd="0" destOrd="0" presId="urn:microsoft.com/office/officeart/2005/8/layout/list1"/>
    <dgm:cxn modelId="{99E9E7D3-D0C5-4E4D-B322-16736BC8DC05}" srcId="{4DEB7DBA-850C-41DF-ADE2-E135C5AF33B9}" destId="{37C48B23-3236-4E2A-8ECD-F2C30F27FB5E}" srcOrd="0" destOrd="0" parTransId="{7E668AEC-FDB5-476F-AF79-072293CB16D8}" sibTransId="{E1AB8C99-0DE5-4D39-8068-CF6AFEE83778}"/>
    <dgm:cxn modelId="{4DCFC3E4-4782-4786-AD38-1D4708BF6C25}" type="presOf" srcId="{37C48B23-3236-4E2A-8ECD-F2C30F27FB5E}" destId="{07F01007-4EC4-458A-AF1A-662C62E4B1C3}" srcOrd="1" destOrd="0" presId="urn:microsoft.com/office/officeart/2005/8/layout/list1"/>
    <dgm:cxn modelId="{A2882EFE-5A0D-4063-9E99-8E621B729643}" type="presOf" srcId="{52AD51E6-7A65-4090-A627-E006BA10F762}" destId="{193A6B94-54D3-472C-8B01-2110E460F0AB}" srcOrd="0" destOrd="0" presId="urn:microsoft.com/office/officeart/2005/8/layout/list1"/>
    <dgm:cxn modelId="{3750FBB9-66A7-4982-9E72-E9DB76078C1D}" type="presOf" srcId="{E6BEBF37-F948-489B-AC7C-F7684AF53133}" destId="{D1C4217E-A096-48B2-9771-179BCEB0436E}" srcOrd="1" destOrd="0" presId="urn:microsoft.com/office/officeart/2005/8/layout/list1"/>
    <dgm:cxn modelId="{83A55035-8C7F-4C3C-9ABA-575F10CE76A7}" type="presOf" srcId="{4DEB7DBA-850C-41DF-ADE2-E135C5AF33B9}" destId="{11DED9DC-0872-4AC9-BCFB-B1F1516236C2}" srcOrd="0" destOrd="0" presId="urn:microsoft.com/office/officeart/2005/8/layout/list1"/>
    <dgm:cxn modelId="{9B6FB1A8-E997-4907-B9A6-7DB2EDE2F595}" type="presOf" srcId="{37C48B23-3236-4E2A-8ECD-F2C30F27FB5E}" destId="{4C181A56-6498-4241-A726-9BA7C11DE9E7}" srcOrd="0" destOrd="0" presId="urn:microsoft.com/office/officeart/2005/8/layout/list1"/>
    <dgm:cxn modelId="{DE01EEE1-B742-47FF-8E53-A124DA8ADAF6}" srcId="{4DEB7DBA-850C-41DF-ADE2-E135C5AF33B9}" destId="{52AD51E6-7A65-4090-A627-E006BA10F762}" srcOrd="1" destOrd="0" parTransId="{A1C00D79-076E-4380-9267-A6A807A3E18E}" sibTransId="{19D12ED2-6B78-415E-955F-F8D5EECFA96B}"/>
    <dgm:cxn modelId="{1608B2BA-6CCC-4138-A44D-B1AC1ACCCB08}" type="presOf" srcId="{52AD51E6-7A65-4090-A627-E006BA10F762}" destId="{FCDADE3A-24AF-4277-B464-E604EA9C5B03}" srcOrd="1" destOrd="0" presId="urn:microsoft.com/office/officeart/2005/8/layout/list1"/>
    <dgm:cxn modelId="{9F60F7BD-5DED-4518-B6EE-31E97422126B}" type="presParOf" srcId="{11DED9DC-0872-4AC9-BCFB-B1F1516236C2}" destId="{76BF479D-4443-45A9-9A43-D42D41630F20}" srcOrd="0" destOrd="0" presId="urn:microsoft.com/office/officeart/2005/8/layout/list1"/>
    <dgm:cxn modelId="{A648345A-3919-42D3-ABC3-AD06DCC21DC2}" type="presParOf" srcId="{76BF479D-4443-45A9-9A43-D42D41630F20}" destId="{4C181A56-6498-4241-A726-9BA7C11DE9E7}" srcOrd="0" destOrd="0" presId="urn:microsoft.com/office/officeart/2005/8/layout/list1"/>
    <dgm:cxn modelId="{DAF42442-7D62-4937-B8A6-63D5E6A38391}" type="presParOf" srcId="{76BF479D-4443-45A9-9A43-D42D41630F20}" destId="{07F01007-4EC4-458A-AF1A-662C62E4B1C3}" srcOrd="1" destOrd="0" presId="urn:microsoft.com/office/officeart/2005/8/layout/list1"/>
    <dgm:cxn modelId="{63FBC4AE-8B4D-43C4-BD0B-73990CFD6C56}" type="presParOf" srcId="{11DED9DC-0872-4AC9-BCFB-B1F1516236C2}" destId="{07FF65A2-77EC-4FA4-BC61-9E44AF2AEB61}" srcOrd="1" destOrd="0" presId="urn:microsoft.com/office/officeart/2005/8/layout/list1"/>
    <dgm:cxn modelId="{C6CF4FA5-3D55-412C-9A63-1F6EAE647C51}" type="presParOf" srcId="{11DED9DC-0872-4AC9-BCFB-B1F1516236C2}" destId="{A4368A39-135A-4D1B-B5FD-C210783E238A}" srcOrd="2" destOrd="0" presId="urn:microsoft.com/office/officeart/2005/8/layout/list1"/>
    <dgm:cxn modelId="{31A0D4F4-0F29-465E-962B-C1A5AE17AC66}" type="presParOf" srcId="{11DED9DC-0872-4AC9-BCFB-B1F1516236C2}" destId="{35865434-28B6-45EF-881F-D512D4CB6231}" srcOrd="3" destOrd="0" presId="urn:microsoft.com/office/officeart/2005/8/layout/list1"/>
    <dgm:cxn modelId="{9AD09678-18D7-4B0F-AA36-7C0B02050229}" type="presParOf" srcId="{11DED9DC-0872-4AC9-BCFB-B1F1516236C2}" destId="{FEC42D75-11F7-4A66-897A-5282CB47063B}" srcOrd="4" destOrd="0" presId="urn:microsoft.com/office/officeart/2005/8/layout/list1"/>
    <dgm:cxn modelId="{86C50963-F545-463F-B020-28B46A608D45}" type="presParOf" srcId="{FEC42D75-11F7-4A66-897A-5282CB47063B}" destId="{193A6B94-54D3-472C-8B01-2110E460F0AB}" srcOrd="0" destOrd="0" presId="urn:microsoft.com/office/officeart/2005/8/layout/list1"/>
    <dgm:cxn modelId="{586A23BA-CD32-4BB9-BCAF-E90F522B7C05}" type="presParOf" srcId="{FEC42D75-11F7-4A66-897A-5282CB47063B}" destId="{FCDADE3A-24AF-4277-B464-E604EA9C5B03}" srcOrd="1" destOrd="0" presId="urn:microsoft.com/office/officeart/2005/8/layout/list1"/>
    <dgm:cxn modelId="{281272F6-8092-42DB-AF38-6AA2EB31E5B2}" type="presParOf" srcId="{11DED9DC-0872-4AC9-BCFB-B1F1516236C2}" destId="{E899A3A9-0DBD-4821-B0FC-D07BCD809A33}" srcOrd="5" destOrd="0" presId="urn:microsoft.com/office/officeart/2005/8/layout/list1"/>
    <dgm:cxn modelId="{0A013AAD-ADF0-4100-91F7-6C421D33C783}" type="presParOf" srcId="{11DED9DC-0872-4AC9-BCFB-B1F1516236C2}" destId="{EB46BE11-F0C2-484F-8912-7138D51D27FB}" srcOrd="6" destOrd="0" presId="urn:microsoft.com/office/officeart/2005/8/layout/list1"/>
    <dgm:cxn modelId="{00D376AE-46A6-4EE2-814B-5BDA4B9AAB71}" type="presParOf" srcId="{11DED9DC-0872-4AC9-BCFB-B1F1516236C2}" destId="{0D9540E5-CCC2-421C-9695-8D047FD00A5B}" srcOrd="7" destOrd="0" presId="urn:microsoft.com/office/officeart/2005/8/layout/list1"/>
    <dgm:cxn modelId="{C3C81A48-A3F5-435D-8C11-F39E386454B0}" type="presParOf" srcId="{11DED9DC-0872-4AC9-BCFB-B1F1516236C2}" destId="{7B690ECC-CF0C-489F-8926-36009265613E}" srcOrd="8" destOrd="0" presId="urn:microsoft.com/office/officeart/2005/8/layout/list1"/>
    <dgm:cxn modelId="{956214BE-DBBA-40BA-B7A8-8B2D1D6EDA7C}" type="presParOf" srcId="{7B690ECC-CF0C-489F-8926-36009265613E}" destId="{94F32A14-04F7-4855-AAC5-00F60407A01A}" srcOrd="0" destOrd="0" presId="urn:microsoft.com/office/officeart/2005/8/layout/list1"/>
    <dgm:cxn modelId="{2500F761-8C74-4BB3-B91B-8EE272DA8686}" type="presParOf" srcId="{7B690ECC-CF0C-489F-8926-36009265613E}" destId="{D1C4217E-A096-48B2-9771-179BCEB0436E}" srcOrd="1" destOrd="0" presId="urn:microsoft.com/office/officeart/2005/8/layout/list1"/>
    <dgm:cxn modelId="{C4A394F3-E190-4643-815C-1A6A7F70E693}" type="presParOf" srcId="{11DED9DC-0872-4AC9-BCFB-B1F1516236C2}" destId="{A4348B74-C785-4F6B-AE2D-DA026E8B5A1E}" srcOrd="9" destOrd="0" presId="urn:microsoft.com/office/officeart/2005/8/layout/list1"/>
    <dgm:cxn modelId="{2246C8F6-5D37-487C-BAAB-AE6036EBE720}" type="presParOf" srcId="{11DED9DC-0872-4AC9-BCFB-B1F1516236C2}" destId="{04F9F281-3EFA-40FD-AF7E-C0F2275E12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1FE5-1394-4C4E-A347-6A2BB6437D3B}">
      <dsp:nvSpPr>
        <dsp:cNvPr id="0" name=""/>
        <dsp:cNvSpPr/>
      </dsp:nvSpPr>
      <dsp:spPr>
        <a:xfrm>
          <a:off x="2995538" y="-38160"/>
          <a:ext cx="1565844" cy="1565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851" y="191153"/>
        <a:ext cx="1107218" cy="1107218"/>
      </dsp:txXfrm>
    </dsp:sp>
    <dsp:sp modelId="{964CA72A-F653-495F-B885-A1B11CBD746D}">
      <dsp:nvSpPr>
        <dsp:cNvPr id="0" name=""/>
        <dsp:cNvSpPr/>
      </dsp:nvSpPr>
      <dsp:spPr>
        <a:xfrm rot="2160000">
          <a:off x="4501486" y="1141314"/>
          <a:ext cx="372943" cy="52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12170" y="1214126"/>
        <a:ext cx="261060" cy="317084"/>
      </dsp:txXfrm>
    </dsp:sp>
    <dsp:sp modelId="{A4884374-EE01-4FD8-8FEE-B5282A3DD616}">
      <dsp:nvSpPr>
        <dsp:cNvPr id="0" name=""/>
        <dsp:cNvSpPr/>
      </dsp:nvSpPr>
      <dsp:spPr>
        <a:xfrm>
          <a:off x="4795630" y="1298690"/>
          <a:ext cx="1766538" cy="16536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334" y="1540860"/>
        <a:ext cx="1249130" cy="1169301"/>
      </dsp:txXfrm>
    </dsp:sp>
    <dsp:sp modelId="{ABACEBBB-8B58-49C8-858E-14A8EAC0C925}">
      <dsp:nvSpPr>
        <dsp:cNvPr id="0" name=""/>
        <dsp:cNvSpPr/>
      </dsp:nvSpPr>
      <dsp:spPr>
        <a:xfrm rot="6480000">
          <a:off x="5149382" y="2955277"/>
          <a:ext cx="348109" cy="52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5217734" y="3011310"/>
        <a:ext cx="243676" cy="317084"/>
      </dsp:txXfrm>
    </dsp:sp>
    <dsp:sp modelId="{188B666C-0F84-4F7F-9645-686CF46E77C6}">
      <dsp:nvSpPr>
        <dsp:cNvPr id="0" name=""/>
        <dsp:cNvSpPr/>
      </dsp:nvSpPr>
      <dsp:spPr>
        <a:xfrm>
          <a:off x="4116107" y="3496486"/>
          <a:ext cx="1673778" cy="17262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-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комуникативное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226" y="3749289"/>
        <a:ext cx="1183540" cy="1220643"/>
      </dsp:txXfrm>
    </dsp:sp>
    <dsp:sp modelId="{7F3D25BF-1FE1-4DE2-A372-E2D0A95D4A32}">
      <dsp:nvSpPr>
        <dsp:cNvPr id="0" name=""/>
        <dsp:cNvSpPr/>
      </dsp:nvSpPr>
      <dsp:spPr>
        <a:xfrm rot="10800000">
          <a:off x="3616836" y="4095375"/>
          <a:ext cx="352818" cy="52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22681" y="4201069"/>
        <a:ext cx="246973" cy="317084"/>
      </dsp:txXfrm>
    </dsp:sp>
    <dsp:sp modelId="{E25D1565-7B84-4E59-9457-6C740689CDD6}">
      <dsp:nvSpPr>
        <dsp:cNvPr id="0" name=""/>
        <dsp:cNvSpPr/>
      </dsp:nvSpPr>
      <dsp:spPr>
        <a:xfrm>
          <a:off x="1757437" y="3560302"/>
          <a:ext cx="1692975" cy="15986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 -эстетическое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5367" y="3794414"/>
        <a:ext cx="1197115" cy="1130393"/>
      </dsp:txXfrm>
    </dsp:sp>
    <dsp:sp modelId="{89B50970-C34B-42F6-AF5D-583C876E23AB}">
      <dsp:nvSpPr>
        <dsp:cNvPr id="0" name=""/>
        <dsp:cNvSpPr/>
      </dsp:nvSpPr>
      <dsp:spPr>
        <a:xfrm rot="15120000">
          <a:off x="2059563" y="3002045"/>
          <a:ext cx="378232" cy="52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133830" y="3161697"/>
        <a:ext cx="264762" cy="317084"/>
      </dsp:txXfrm>
    </dsp:sp>
    <dsp:sp modelId="{A0B13D86-7A2D-45BE-AF57-982EC39906BF}">
      <dsp:nvSpPr>
        <dsp:cNvPr id="0" name=""/>
        <dsp:cNvSpPr/>
      </dsp:nvSpPr>
      <dsp:spPr>
        <a:xfrm>
          <a:off x="992246" y="1298690"/>
          <a:ext cx="1771549" cy="16536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1683" y="1540860"/>
        <a:ext cx="1252675" cy="1169301"/>
      </dsp:txXfrm>
    </dsp:sp>
    <dsp:sp modelId="{888710E7-5D81-40DE-8F48-948CCBAC7C39}">
      <dsp:nvSpPr>
        <dsp:cNvPr id="0" name=""/>
        <dsp:cNvSpPr/>
      </dsp:nvSpPr>
      <dsp:spPr>
        <a:xfrm rot="19440000">
          <a:off x="2666451" y="1153261"/>
          <a:ext cx="372136" cy="52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677112" y="1291765"/>
        <a:ext cx="260495" cy="31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377F1-469D-4B2F-ACCF-8FE6744EC1EB}">
      <dsp:nvSpPr>
        <dsp:cNvPr id="0" name=""/>
        <dsp:cNvSpPr/>
      </dsp:nvSpPr>
      <dsp:spPr>
        <a:xfrm>
          <a:off x="0" y="0"/>
          <a:ext cx="3312064" cy="68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 результаты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31" y="20031"/>
        <a:ext cx="2574056" cy="643863"/>
      </dsp:txXfrm>
    </dsp:sp>
    <dsp:sp modelId="{6DF2D600-95E7-40D6-952E-03DA1D72BE04}">
      <dsp:nvSpPr>
        <dsp:cNvPr id="0" name=""/>
        <dsp:cNvSpPr/>
      </dsp:nvSpPr>
      <dsp:spPr>
        <a:xfrm>
          <a:off x="292241" y="797913"/>
          <a:ext cx="3312064" cy="683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проекта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72" y="817944"/>
        <a:ext cx="2535210" cy="643863"/>
      </dsp:txXfrm>
    </dsp:sp>
    <dsp:sp modelId="{EDA5FA09-65B5-40B6-9181-DA08F3015CF0}">
      <dsp:nvSpPr>
        <dsp:cNvPr id="0" name=""/>
        <dsp:cNvSpPr/>
      </dsp:nvSpPr>
      <dsp:spPr>
        <a:xfrm>
          <a:off x="584482" y="1595827"/>
          <a:ext cx="3312064" cy="68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проделанных работ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13" y="1615858"/>
        <a:ext cx="2535210" cy="643863"/>
      </dsp:txXfrm>
    </dsp:sp>
    <dsp:sp modelId="{9B4A37ED-AA62-4E4B-A31F-28B3198711CB}">
      <dsp:nvSpPr>
        <dsp:cNvPr id="0" name=""/>
        <dsp:cNvSpPr/>
      </dsp:nvSpPr>
      <dsp:spPr>
        <a:xfrm>
          <a:off x="2867513" y="518643"/>
          <a:ext cx="444551" cy="444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67537" y="518643"/>
        <a:ext cx="244503" cy="334525"/>
      </dsp:txXfrm>
    </dsp:sp>
    <dsp:sp modelId="{7D95E488-9950-4607-BA5A-9B2BB87314C6}">
      <dsp:nvSpPr>
        <dsp:cNvPr id="0" name=""/>
        <dsp:cNvSpPr/>
      </dsp:nvSpPr>
      <dsp:spPr>
        <a:xfrm>
          <a:off x="3104460" y="1263466"/>
          <a:ext cx="444551" cy="444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04484" y="1263466"/>
        <a:ext cx="244503" cy="334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377F1-469D-4B2F-ACCF-8FE6744EC1EB}">
      <dsp:nvSpPr>
        <dsp:cNvPr id="0" name=""/>
        <dsp:cNvSpPr/>
      </dsp:nvSpPr>
      <dsp:spPr>
        <a:xfrm>
          <a:off x="34776" y="0"/>
          <a:ext cx="3312064" cy="68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темы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07" y="20031"/>
        <a:ext cx="2574056" cy="643863"/>
      </dsp:txXfrm>
    </dsp:sp>
    <dsp:sp modelId="{6DF2D600-95E7-40D6-952E-03DA1D72BE04}">
      <dsp:nvSpPr>
        <dsp:cNvPr id="0" name=""/>
        <dsp:cNvSpPr/>
      </dsp:nvSpPr>
      <dsp:spPr>
        <a:xfrm>
          <a:off x="292241" y="797913"/>
          <a:ext cx="3312064" cy="6839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Участники проекта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72" y="817944"/>
        <a:ext cx="2535210" cy="643863"/>
      </dsp:txXfrm>
    </dsp:sp>
    <dsp:sp modelId="{EDA5FA09-65B5-40B6-9181-DA08F3015CF0}">
      <dsp:nvSpPr>
        <dsp:cNvPr id="0" name=""/>
        <dsp:cNvSpPr/>
      </dsp:nvSpPr>
      <dsp:spPr>
        <a:xfrm>
          <a:off x="584482" y="1595827"/>
          <a:ext cx="3312064" cy="68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13" y="1615858"/>
        <a:ext cx="2535210" cy="643863"/>
      </dsp:txXfrm>
    </dsp:sp>
    <dsp:sp modelId="{9B4A37ED-AA62-4E4B-A31F-28B3198711CB}">
      <dsp:nvSpPr>
        <dsp:cNvPr id="0" name=""/>
        <dsp:cNvSpPr/>
      </dsp:nvSpPr>
      <dsp:spPr>
        <a:xfrm>
          <a:off x="2867513" y="518643"/>
          <a:ext cx="444551" cy="444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67537" y="518643"/>
        <a:ext cx="244503" cy="334525"/>
      </dsp:txXfrm>
    </dsp:sp>
    <dsp:sp modelId="{7D95E488-9950-4607-BA5A-9B2BB87314C6}">
      <dsp:nvSpPr>
        <dsp:cNvPr id="0" name=""/>
        <dsp:cNvSpPr/>
      </dsp:nvSpPr>
      <dsp:spPr>
        <a:xfrm>
          <a:off x="3159754" y="1311997"/>
          <a:ext cx="444551" cy="4445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259778" y="1311997"/>
        <a:ext cx="244503" cy="334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7B47-1A6C-4F5D-B755-6B810371707B}">
      <dsp:nvSpPr>
        <dsp:cNvPr id="0" name=""/>
        <dsp:cNvSpPr/>
      </dsp:nvSpPr>
      <dsp:spPr>
        <a:xfrm>
          <a:off x="2424621" y="577708"/>
          <a:ext cx="445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148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302" y="621049"/>
        <a:ext cx="23787" cy="4757"/>
      </dsp:txXfrm>
    </dsp:sp>
    <dsp:sp modelId="{8935330D-981B-47FF-BA23-941A3F2006D0}">
      <dsp:nvSpPr>
        <dsp:cNvPr id="0" name=""/>
        <dsp:cNvSpPr/>
      </dsp:nvSpPr>
      <dsp:spPr>
        <a:xfrm>
          <a:off x="357949" y="2886"/>
          <a:ext cx="2068471" cy="124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49" y="2886"/>
        <a:ext cx="2068471" cy="1241083"/>
      </dsp:txXfrm>
    </dsp:sp>
    <dsp:sp modelId="{3B83DF42-1DC7-424C-A707-62682E72BE17}">
      <dsp:nvSpPr>
        <dsp:cNvPr id="0" name=""/>
        <dsp:cNvSpPr/>
      </dsp:nvSpPr>
      <dsp:spPr>
        <a:xfrm>
          <a:off x="1392185" y="1242169"/>
          <a:ext cx="2544220" cy="445148"/>
        </a:xfrm>
        <a:custGeom>
          <a:avLst/>
          <a:gdLst/>
          <a:ahLst/>
          <a:cxnLst/>
          <a:rect l="0" t="0" r="0" b="0"/>
          <a:pathLst>
            <a:path>
              <a:moveTo>
                <a:pt x="2544220" y="0"/>
              </a:moveTo>
              <a:lnTo>
                <a:pt x="2544220" y="239674"/>
              </a:lnTo>
              <a:lnTo>
                <a:pt x="0" y="239674"/>
              </a:lnTo>
              <a:lnTo>
                <a:pt x="0" y="445148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9588" y="1462365"/>
        <a:ext cx="129415" cy="4757"/>
      </dsp:txXfrm>
    </dsp:sp>
    <dsp:sp modelId="{6E11EE84-BDEC-45C7-9900-7E47C0845343}">
      <dsp:nvSpPr>
        <dsp:cNvPr id="0" name=""/>
        <dsp:cNvSpPr/>
      </dsp:nvSpPr>
      <dsp:spPr>
        <a:xfrm>
          <a:off x="2902170" y="2886"/>
          <a:ext cx="2068471" cy="124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 smtClean="0">
            <a:latin typeface="Bookman Old Style" pitchFamily="18" charset="0"/>
          </a:endParaRPr>
        </a:p>
      </dsp:txBody>
      <dsp:txXfrm>
        <a:off x="2902170" y="2886"/>
        <a:ext cx="2068471" cy="1241083"/>
      </dsp:txXfrm>
    </dsp:sp>
    <dsp:sp modelId="{53BB52B1-B26D-46B6-90F3-6FE1575FB2F1}">
      <dsp:nvSpPr>
        <dsp:cNvPr id="0" name=""/>
        <dsp:cNvSpPr/>
      </dsp:nvSpPr>
      <dsp:spPr>
        <a:xfrm>
          <a:off x="2424621" y="2294540"/>
          <a:ext cx="4451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148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302" y="2337881"/>
        <a:ext cx="23787" cy="4757"/>
      </dsp:txXfrm>
    </dsp:sp>
    <dsp:sp modelId="{92D013C4-B558-408C-B71A-186F5BB17456}">
      <dsp:nvSpPr>
        <dsp:cNvPr id="0" name=""/>
        <dsp:cNvSpPr/>
      </dsp:nvSpPr>
      <dsp:spPr>
        <a:xfrm>
          <a:off x="357949" y="1719718"/>
          <a:ext cx="2068471" cy="124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49" y="1719718"/>
        <a:ext cx="2068471" cy="1241083"/>
      </dsp:txXfrm>
    </dsp:sp>
    <dsp:sp modelId="{FC51B09F-5665-46BE-BAF7-A2EBD74806CE}">
      <dsp:nvSpPr>
        <dsp:cNvPr id="0" name=""/>
        <dsp:cNvSpPr/>
      </dsp:nvSpPr>
      <dsp:spPr>
        <a:xfrm>
          <a:off x="1392185" y="2959001"/>
          <a:ext cx="2544220" cy="445148"/>
        </a:xfrm>
        <a:custGeom>
          <a:avLst/>
          <a:gdLst/>
          <a:ahLst/>
          <a:cxnLst/>
          <a:rect l="0" t="0" r="0" b="0"/>
          <a:pathLst>
            <a:path>
              <a:moveTo>
                <a:pt x="2544220" y="0"/>
              </a:moveTo>
              <a:lnTo>
                <a:pt x="2544220" y="239674"/>
              </a:lnTo>
              <a:lnTo>
                <a:pt x="0" y="239674"/>
              </a:lnTo>
              <a:lnTo>
                <a:pt x="0" y="445148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9588" y="3179197"/>
        <a:ext cx="129415" cy="4757"/>
      </dsp:txXfrm>
    </dsp:sp>
    <dsp:sp modelId="{665837B6-3FF8-4DE6-9941-BFFF883D29E2}">
      <dsp:nvSpPr>
        <dsp:cNvPr id="0" name=""/>
        <dsp:cNvSpPr/>
      </dsp:nvSpPr>
      <dsp:spPr>
        <a:xfrm>
          <a:off x="2902170" y="1719718"/>
          <a:ext cx="2068471" cy="124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2170" y="1719718"/>
        <a:ext cx="2068471" cy="1241083"/>
      </dsp:txXfrm>
    </dsp:sp>
    <dsp:sp modelId="{ED3BBD3F-9FC5-4CA8-AA8F-667E9069B85C}">
      <dsp:nvSpPr>
        <dsp:cNvPr id="0" name=""/>
        <dsp:cNvSpPr/>
      </dsp:nvSpPr>
      <dsp:spPr>
        <a:xfrm>
          <a:off x="357949" y="3436550"/>
          <a:ext cx="2068471" cy="12410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 проекта - презентация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49" y="3436550"/>
        <a:ext cx="2068471" cy="12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4A973-384A-4A75-BD07-0ED05F2A3BD7}">
      <dsp:nvSpPr>
        <dsp:cNvPr id="0" name=""/>
        <dsp:cNvSpPr/>
      </dsp:nvSpPr>
      <dsp:spPr>
        <a:xfrm>
          <a:off x="-3535244" y="-543398"/>
          <a:ext cx="4214692" cy="4214692"/>
        </a:xfrm>
        <a:prstGeom prst="blockArc">
          <a:avLst>
            <a:gd name="adj1" fmla="val 18900000"/>
            <a:gd name="adj2" fmla="val 2700000"/>
            <a:gd name="adj3" fmla="val 512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62B84-797E-424C-9542-BB29AEFF6BC1}">
      <dsp:nvSpPr>
        <dsp:cNvPr id="0" name=""/>
        <dsp:cNvSpPr/>
      </dsp:nvSpPr>
      <dsp:spPr>
        <a:xfrm>
          <a:off x="436915" y="312789"/>
          <a:ext cx="3987179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Долгосрочные (1,2,3 года)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15" y="312789"/>
        <a:ext cx="3987179" cy="625579"/>
      </dsp:txXfrm>
    </dsp:sp>
    <dsp:sp modelId="{5168EE8F-3C9F-4E54-A2E2-0DC8A588CEAC}">
      <dsp:nvSpPr>
        <dsp:cNvPr id="0" name=""/>
        <dsp:cNvSpPr/>
      </dsp:nvSpPr>
      <dsp:spPr>
        <a:xfrm>
          <a:off x="45928" y="234592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86AAB-00E9-4A02-B022-9FDDE654A7D1}">
      <dsp:nvSpPr>
        <dsp:cNvPr id="0" name=""/>
        <dsp:cNvSpPr/>
      </dsp:nvSpPr>
      <dsp:spPr>
        <a:xfrm>
          <a:off x="664313" y="1251158"/>
          <a:ext cx="3759781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месяцев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313" y="1251158"/>
        <a:ext cx="3759781" cy="625579"/>
      </dsp:txXfrm>
    </dsp:sp>
    <dsp:sp modelId="{D4B57A1D-7B40-441F-9B80-1636D44DBB14}">
      <dsp:nvSpPr>
        <dsp:cNvPr id="0" name=""/>
        <dsp:cNvSpPr/>
      </dsp:nvSpPr>
      <dsp:spPr>
        <a:xfrm>
          <a:off x="273326" y="1172961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69268-EE25-48CF-8004-AC8927AAE3B5}">
      <dsp:nvSpPr>
        <dsp:cNvPr id="0" name=""/>
        <dsp:cNvSpPr/>
      </dsp:nvSpPr>
      <dsp:spPr>
        <a:xfrm>
          <a:off x="360042" y="2233442"/>
          <a:ext cx="3987179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месяц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2" y="2233442"/>
        <a:ext cx="3987179" cy="625579"/>
      </dsp:txXfrm>
    </dsp:sp>
    <dsp:sp modelId="{F66AD408-CCBC-4E18-B9F7-A6F6DCE35146}">
      <dsp:nvSpPr>
        <dsp:cNvPr id="0" name=""/>
        <dsp:cNvSpPr/>
      </dsp:nvSpPr>
      <dsp:spPr>
        <a:xfrm>
          <a:off x="45928" y="2111329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4A973-384A-4A75-BD07-0ED05F2A3BD7}">
      <dsp:nvSpPr>
        <dsp:cNvPr id="0" name=""/>
        <dsp:cNvSpPr/>
      </dsp:nvSpPr>
      <dsp:spPr>
        <a:xfrm>
          <a:off x="-3535244" y="-543398"/>
          <a:ext cx="4214692" cy="4214692"/>
        </a:xfrm>
        <a:prstGeom prst="blockArc">
          <a:avLst>
            <a:gd name="adj1" fmla="val 18900000"/>
            <a:gd name="adj2" fmla="val 2700000"/>
            <a:gd name="adj3" fmla="val 512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62B84-797E-424C-9542-BB29AEFF6BC1}">
      <dsp:nvSpPr>
        <dsp:cNvPr id="0" name=""/>
        <dsp:cNvSpPr/>
      </dsp:nvSpPr>
      <dsp:spPr>
        <a:xfrm>
          <a:off x="436915" y="312789"/>
          <a:ext cx="3987179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недель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15" y="312789"/>
        <a:ext cx="3987179" cy="625579"/>
      </dsp:txXfrm>
    </dsp:sp>
    <dsp:sp modelId="{5168EE8F-3C9F-4E54-A2E2-0DC8A588CEAC}">
      <dsp:nvSpPr>
        <dsp:cNvPr id="0" name=""/>
        <dsp:cNvSpPr/>
      </dsp:nvSpPr>
      <dsp:spPr>
        <a:xfrm>
          <a:off x="45928" y="234592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86AAB-00E9-4A02-B022-9FDDE654A7D1}">
      <dsp:nvSpPr>
        <dsp:cNvPr id="0" name=""/>
        <dsp:cNvSpPr/>
      </dsp:nvSpPr>
      <dsp:spPr>
        <a:xfrm>
          <a:off x="664313" y="1251158"/>
          <a:ext cx="3759781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 неделя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313" y="1251158"/>
        <a:ext cx="3759781" cy="625579"/>
      </dsp:txXfrm>
    </dsp:sp>
    <dsp:sp modelId="{D4B57A1D-7B40-441F-9B80-1636D44DBB14}">
      <dsp:nvSpPr>
        <dsp:cNvPr id="0" name=""/>
        <dsp:cNvSpPr/>
      </dsp:nvSpPr>
      <dsp:spPr>
        <a:xfrm>
          <a:off x="273326" y="1172961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69268-EE25-48CF-8004-AC8927AAE3B5}">
      <dsp:nvSpPr>
        <dsp:cNvPr id="0" name=""/>
        <dsp:cNvSpPr/>
      </dsp:nvSpPr>
      <dsp:spPr>
        <a:xfrm>
          <a:off x="436915" y="2189527"/>
          <a:ext cx="3987179" cy="625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5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день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15" y="2189527"/>
        <a:ext cx="3987179" cy="625579"/>
      </dsp:txXfrm>
    </dsp:sp>
    <dsp:sp modelId="{F66AD408-CCBC-4E18-B9F7-A6F6DCE35146}">
      <dsp:nvSpPr>
        <dsp:cNvPr id="0" name=""/>
        <dsp:cNvSpPr/>
      </dsp:nvSpPr>
      <dsp:spPr>
        <a:xfrm>
          <a:off x="45928" y="2111329"/>
          <a:ext cx="781974" cy="781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68A39-135A-4D1B-B5FD-C210783E238A}">
      <dsp:nvSpPr>
        <dsp:cNvPr id="0" name=""/>
        <dsp:cNvSpPr/>
      </dsp:nvSpPr>
      <dsp:spPr>
        <a:xfrm>
          <a:off x="0" y="339590"/>
          <a:ext cx="45757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01007-4EC4-458A-AF1A-662C62E4B1C3}">
      <dsp:nvSpPr>
        <dsp:cNvPr id="0" name=""/>
        <dsp:cNvSpPr/>
      </dsp:nvSpPr>
      <dsp:spPr>
        <a:xfrm>
          <a:off x="228788" y="110"/>
          <a:ext cx="320303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7" tIns="0" rIns="1210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Исследовательско - творческие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932" y="33254"/>
        <a:ext cx="3136746" cy="612672"/>
      </dsp:txXfrm>
    </dsp:sp>
    <dsp:sp modelId="{EB46BE11-F0C2-484F-8912-7138D51D27FB}">
      <dsp:nvSpPr>
        <dsp:cNvPr id="0" name=""/>
        <dsp:cNvSpPr/>
      </dsp:nvSpPr>
      <dsp:spPr>
        <a:xfrm>
          <a:off x="0" y="1382870"/>
          <a:ext cx="45757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ADE3A-24AF-4277-B464-E604EA9C5B03}">
      <dsp:nvSpPr>
        <dsp:cNvPr id="0" name=""/>
        <dsp:cNvSpPr/>
      </dsp:nvSpPr>
      <dsp:spPr>
        <a:xfrm>
          <a:off x="228788" y="1043390"/>
          <a:ext cx="320303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7" tIns="0" rIns="1210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932" y="1076534"/>
        <a:ext cx="3136746" cy="612672"/>
      </dsp:txXfrm>
    </dsp:sp>
    <dsp:sp modelId="{04F9F281-3EFA-40FD-AF7E-C0F2275E12D5}">
      <dsp:nvSpPr>
        <dsp:cNvPr id="0" name=""/>
        <dsp:cNvSpPr/>
      </dsp:nvSpPr>
      <dsp:spPr>
        <a:xfrm>
          <a:off x="0" y="2426150"/>
          <a:ext cx="45757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4217E-A096-48B2-9771-179BCEB0436E}">
      <dsp:nvSpPr>
        <dsp:cNvPr id="0" name=""/>
        <dsp:cNvSpPr/>
      </dsp:nvSpPr>
      <dsp:spPr>
        <a:xfrm>
          <a:off x="228788" y="2086670"/>
          <a:ext cx="320303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67" tIns="0" rIns="1210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 – практико - ориентированные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932" y="2119814"/>
        <a:ext cx="313674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B0F0">
                <a:alpha val="49000"/>
              </a:srgbClr>
            </a:gs>
            <a:gs pos="33000">
              <a:srgbClr val="00B0F0">
                <a:alpha val="49000"/>
              </a:srgbClr>
            </a:gs>
            <a:gs pos="9000">
              <a:srgbClr val="00B0F0">
                <a:alpha val="49000"/>
              </a:srgbClr>
            </a:gs>
            <a:gs pos="13000">
              <a:srgbClr val="FF6633"/>
            </a:gs>
            <a:gs pos="13000">
              <a:srgbClr val="FFC000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468" y="2276872"/>
            <a:ext cx="6627512" cy="18288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9900CC"/>
                </a:solidFill>
                <a:latin typeface="Georgia" panose="02040502050405020303" pitchFamily="18" charset="0"/>
              </a:rPr>
              <a:t>Технология проектной деятельности в </a:t>
            </a:r>
            <a:r>
              <a:rPr lang="ru-RU" sz="3200" dirty="0" smtClean="0">
                <a:solidFill>
                  <a:srgbClr val="9900CC"/>
                </a:solidFill>
                <a:latin typeface="Georgia" panose="02040502050405020303" pitchFamily="18" charset="0"/>
              </a:rPr>
              <a:t>ДОУ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3224" y="116632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43056"/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г .НОВОСИБИРСКА «ДЕТСКИЙ САД № 473 КОМБИНИРОВАННОГО ВИДА»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7144" y="630932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725144"/>
            <a:ext cx="318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Редькина Р.М, воспитатель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5679862"/>
              </p:ext>
            </p:extLst>
          </p:nvPr>
        </p:nvGraphicFramePr>
        <p:xfrm>
          <a:off x="3059832" y="548680"/>
          <a:ext cx="446449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07265119"/>
              </p:ext>
            </p:extLst>
          </p:nvPr>
        </p:nvGraphicFramePr>
        <p:xfrm>
          <a:off x="1691680" y="3501008"/>
          <a:ext cx="446449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0"/>
            <a:ext cx="740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 проекты могут быть: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970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278" y="116632"/>
            <a:ext cx="527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проектов (по Л.В. Киселевой):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7649960"/>
              </p:ext>
            </p:extLst>
          </p:nvPr>
        </p:nvGraphicFramePr>
        <p:xfrm>
          <a:off x="1821342" y="1057643"/>
          <a:ext cx="4575764" cy="300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7906" y="2216460"/>
            <a:ext cx="20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 - игровые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1342" y="4512560"/>
            <a:ext cx="4575764" cy="579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961" y="4206691"/>
            <a:ext cx="3176291" cy="6218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7412" y="4312505"/>
            <a:ext cx="1438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238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115616" y="188640"/>
            <a:ext cx="7200800" cy="6480720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изучить тематику проекта, подготовить предметно-пространственную развивающую среду.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игровую мотивацию, опираясь на интересы детей и их эмоциональный отклик.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детей в проблемную ситуацию, доступную для их понимания и с опорой на их личный опыт.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каждого ребенка тематикой проекта, поддерживать его любознательность и устойчивый интерес к проблеме.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совместного плана работы с детьми над проектом поддерживать детскую инициативу.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 рассматривать все предложенные детьми варианты решения проблемы: ребенок должен иметь право на ошибку и не бояться высказываться.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принцип последовательности и регулярности в работе над проектом.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 проектом создавать атмосферу сотворчества с ребенком, используя индивидуальный подход.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 и фантазию детей.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подходить к реализации проекта; ориентировать детей на использование накопленных наблюдений, знаний, впечатлений.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Ненавязчиво вовлекать родителей в совместную работу над проектом, создавая радостную атмосферу совместного с ребенком творчества.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 проекта   тщательно готовить и проводить его презентацию всеми участниками.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332656"/>
            <a:ext cx="508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воспитателю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над проектом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81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981554" y="3933056"/>
            <a:ext cx="7215238" cy="1928826"/>
          </a:xfrm>
          <a:prstGeom prst="irregularSeal2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Спасибо за внимание!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83568" y="620688"/>
            <a:ext cx="7702006" cy="282628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«Мыслить по шаблону –</a:t>
            </a:r>
          </a:p>
          <a:p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 вернейший способ завалить дело».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                                             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Д.Ф. </a:t>
            </a:r>
            <a:r>
              <a:rPr lang="ru-RU" i="1" dirty="0" err="1">
                <a:solidFill>
                  <a:schemeClr val="tx1"/>
                </a:solidFill>
                <a:latin typeface="Bookman Old Style" pitchFamily="18" charset="0"/>
              </a:rPr>
              <a:t>Энрай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					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450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47664" y="868497"/>
            <a:ext cx="6120680" cy="4176464"/>
          </a:xfrm>
        </p:spPr>
        <p:txBody>
          <a:bodyPr/>
          <a:lstStyle/>
          <a:p>
            <a:endParaRPr lang="ru-RU" b="1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76400"/>
            <a:ext cx="6772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Мультфильм Мудрая Сова клипарты - ClipartLog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810" y="4869160"/>
            <a:ext cx="2079100" cy="1750084"/>
          </a:xfrm>
          <a:prstGeom prst="rect">
            <a:avLst/>
          </a:prstGeom>
          <a:noFill/>
        </p:spPr>
      </p:pic>
      <p:sp>
        <p:nvSpPr>
          <p:cNvPr id="2" name="Волна 1"/>
          <p:cNvSpPr/>
          <p:nvPr/>
        </p:nvSpPr>
        <p:spPr>
          <a:xfrm>
            <a:off x="899592" y="1124744"/>
            <a:ext cx="6890298" cy="3024336"/>
          </a:xfrm>
          <a:prstGeom prst="wav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Технология детского проектирования </a:t>
            </a:r>
            <a:r>
              <a:rPr lang="ru-RU" sz="2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  </a:t>
            </a:r>
            <a:r>
              <a:rPr lang="ru-RU" sz="2400" b="1" i="1" dirty="0">
                <a:solidFill>
                  <a:schemeClr val="tx1"/>
                </a:solidFill>
                <a:latin typeface="Georgia" panose="02040502050405020303" pitchFamily="18" charset="0"/>
              </a:rPr>
              <a:t>это специфическая форма организации познавательной деятельности с детьми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2051720" y="260648"/>
            <a:ext cx="4320480" cy="3121126"/>
          </a:xfrm>
          <a:prstGeom prst="downArrow">
            <a:avLst>
              <a:gd name="adj1" fmla="val 50000"/>
              <a:gd name="adj2" fmla="val 49651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педагогом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технологии детского проектирования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ультфильм Мудрая Сова клипарты - ClipartLog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5441838"/>
            <a:ext cx="1678225" cy="1412647"/>
          </a:xfrm>
          <a:prstGeom prst="rect">
            <a:avLst/>
          </a:prstGeom>
          <a:noFill/>
        </p:spPr>
      </p:pic>
      <p:sp>
        <p:nvSpPr>
          <p:cNvPr id="5" name="Двойная волна 4"/>
          <p:cNvSpPr/>
          <p:nvPr/>
        </p:nvSpPr>
        <p:spPr>
          <a:xfrm>
            <a:off x="1043608" y="3284984"/>
            <a:ext cx="6696744" cy="2083808"/>
          </a:xfrm>
          <a:prstGeom prst="doubleWav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высокой квалификации, профессионализма педагога, его прогрессивной методики обучения развития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9328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47664" y="868497"/>
            <a:ext cx="6120680" cy="4176464"/>
          </a:xfrm>
        </p:spPr>
        <p:txBody>
          <a:bodyPr/>
          <a:lstStyle/>
          <a:p>
            <a:endParaRPr lang="ru-RU" b="1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76400"/>
            <a:ext cx="6772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691680" y="764704"/>
            <a:ext cx="4464496" cy="4896544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специально организованный взрослым и выполняемый детьми комплекс действий, завершающийся созданием творческих работ.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глубже изучить определенную тему, исходя из интересов детей и лексических тем.</a:t>
            </a:r>
          </a:p>
        </p:txBody>
      </p:sp>
      <p:pic>
        <p:nvPicPr>
          <p:cNvPr id="18" name="Picture 2" descr="Мультфильм Мудрая Сова клипарты - ClipartLog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5157192"/>
            <a:ext cx="1799824" cy="1515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639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452753" y="5299149"/>
            <a:ext cx="2431181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latin typeface="Bookman Old Style" panose="02050604050505020204" pitchFamily="18" charset="0"/>
              </a:rPr>
              <a:t>едагоги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547664" y="868497"/>
            <a:ext cx="6120680" cy="4176464"/>
          </a:xfrm>
        </p:spPr>
        <p:txBody>
          <a:bodyPr/>
          <a:lstStyle/>
          <a:p>
            <a:endParaRPr lang="ru-RU" b="1" i="1" dirty="0" smtClean="0"/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76400"/>
            <a:ext cx="6772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47664" y="593484"/>
            <a:ext cx="4824537" cy="234896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Это прежде всего сотрудничество, в которое вовлекаются 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057" y="3945364"/>
            <a:ext cx="2431181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Дети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414013">
            <a:off x="1799499" y="3451160"/>
            <a:ext cx="2212103" cy="838200"/>
          </a:xfrm>
          <a:prstGeom prst="curvedDownArrow">
            <a:avLst>
              <a:gd name="adj1" fmla="val 42909"/>
              <a:gd name="adj2" fmla="val 84704"/>
              <a:gd name="adj3" fmla="val 20894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413" y="4625861"/>
            <a:ext cx="2431181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Родители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204182" flipV="1">
            <a:off x="4793182" y="5675138"/>
            <a:ext cx="2224744" cy="850312"/>
          </a:xfrm>
          <a:prstGeom prst="curvedDownArrow">
            <a:avLst>
              <a:gd name="adj1" fmla="val 42909"/>
              <a:gd name="adj2" fmla="val 84704"/>
              <a:gd name="adj3" fmla="val 20894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83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31640" y="188640"/>
            <a:ext cx="70503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Все пять образовательных областей охватываются в </a:t>
            </a:r>
            <a:r>
              <a:rPr lang="ru-RU" sz="2000"/>
              <a:t>структуре </a:t>
            </a:r>
            <a:r>
              <a:rPr lang="ru-RU" sz="2000" smtClean="0"/>
              <a:t>проекта:</a:t>
            </a:r>
            <a:endParaRPr lang="ru-RU" sz="2000" b="1" dirty="0">
              <a:solidFill>
                <a:srgbClr val="9900CC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53075260"/>
              </p:ext>
            </p:extLst>
          </p:nvPr>
        </p:nvGraphicFramePr>
        <p:xfrm>
          <a:off x="467544" y="1412776"/>
          <a:ext cx="7554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28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07704" y="177598"/>
            <a:ext cx="5177276" cy="5182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Bookman Old Style" panose="02050604050505020204" pitchFamily="18" charset="0"/>
              </a:rPr>
              <a:t>Структура проекта</a:t>
            </a:r>
            <a:endParaRPr lang="ru-RU" sz="2400" b="1" dirty="0">
              <a:solidFill>
                <a:srgbClr val="9900CC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3366842063"/>
              </p:ext>
            </p:extLst>
          </p:nvPr>
        </p:nvGraphicFramePr>
        <p:xfrm>
          <a:off x="2699792" y="3716813"/>
          <a:ext cx="3896547" cy="227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1143183095"/>
              </p:ext>
            </p:extLst>
          </p:nvPr>
        </p:nvGraphicFramePr>
        <p:xfrm>
          <a:off x="1951425" y="1154682"/>
          <a:ext cx="3896547" cy="227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5392468" y="3361395"/>
            <a:ext cx="444551" cy="444551"/>
            <a:chOff x="3104460" y="1263466"/>
            <a:chExt cx="444551" cy="444551"/>
          </a:xfrm>
        </p:grpSpPr>
        <p:sp>
          <p:nvSpPr>
            <p:cNvPr id="41" name="Стрелка вниз 40"/>
            <p:cNvSpPr/>
            <p:nvPr/>
          </p:nvSpPr>
          <p:spPr>
            <a:xfrm>
              <a:off x="3104460" y="1263466"/>
              <a:ext cx="444551" cy="44455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Стрелка вниз 4"/>
            <p:cNvSpPr/>
            <p:nvPr/>
          </p:nvSpPr>
          <p:spPr>
            <a:xfrm>
              <a:off x="3204484" y="1263466"/>
              <a:ext cx="244503" cy="334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50632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5523178"/>
              </p:ext>
            </p:extLst>
          </p:nvPr>
        </p:nvGraphicFramePr>
        <p:xfrm>
          <a:off x="1547664" y="1412776"/>
          <a:ext cx="53285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71472" y="285728"/>
            <a:ext cx="8072494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latin typeface="Bookman Old Style" pitchFamily="18" charset="0"/>
              </a:rPr>
              <a:t>Этапы проектной деятельности с детьми </a:t>
            </a:r>
            <a:endParaRPr lang="ru-RU" sz="2400" b="1" dirty="0">
              <a:solidFill>
                <a:srgbClr val="9900CC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882" y="179296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Сбор информации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6688" y="177757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Выбор темы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095" y="3508414"/>
            <a:ext cx="179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Выбор мини-проектов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03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2585">
            <a:off x="3406904" y="837128"/>
            <a:ext cx="2448272" cy="183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4" y="662961"/>
            <a:ext cx="2337898" cy="175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5503">
            <a:off x="6467007" y="1249496"/>
            <a:ext cx="2570380" cy="181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0367">
            <a:off x="3701848" y="2878177"/>
            <a:ext cx="2296262" cy="1722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632">
            <a:off x="510449" y="2659660"/>
            <a:ext cx="2478338" cy="185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5240">
            <a:off x="6372200" y="3910507"/>
            <a:ext cx="2598352" cy="1948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4880467"/>
            <a:ext cx="2564149" cy="192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9246" y="4880467"/>
            <a:ext cx="2429495" cy="1822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55776" y="12893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 с детьми и родителями были реализованы  </a:t>
            </a: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родительские проекты: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123122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2207</TotalTime>
  <Words>210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Bookman Old Style</vt:lpstr>
      <vt:lpstr>Calibri</vt:lpstr>
      <vt:lpstr>Constantia</vt:lpstr>
      <vt:lpstr>Georgia</vt:lpstr>
      <vt:lpstr>Times New Roman</vt:lpstr>
      <vt:lpstr>Wingdings</vt:lpstr>
      <vt:lpstr>Wingdings 2</vt:lpstr>
      <vt:lpstr>Поток</vt:lpstr>
      <vt:lpstr>Технология проектной деятельности в ДОУ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Румия</cp:lastModifiedBy>
  <cp:revision>408</cp:revision>
  <dcterms:modified xsi:type="dcterms:W3CDTF">2021-01-26T13:54:21Z</dcterms:modified>
</cp:coreProperties>
</file>