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9BE1E-C18A-4CD8-93A7-BE6DF814E72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21CF-8B9F-45C8-BF0A-DBB690575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21CF-8B9F-45C8-BF0A-DBB6905756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8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7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1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9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1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0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2D74-020B-49BC-9CE9-31B89650C2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BB42-8EEC-4079-9B96-5445ACF1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16" y="2802316"/>
            <a:ext cx="2435001" cy="377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41" y="3719246"/>
            <a:ext cx="2636910" cy="26369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7972" y="1208691"/>
            <a:ext cx="7367752" cy="12813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Массаж карандашами в логопедической коррекции</a:t>
            </a:r>
            <a:endParaRPr lang="ru-RU" sz="40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5331" y="6010382"/>
            <a:ext cx="2270588" cy="54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Подготовила:</a:t>
            </a:r>
          </a:p>
          <a:p>
            <a:r>
              <a:rPr lang="ru-RU" sz="1400" dirty="0" smtClean="0"/>
              <a:t>воспитатель Р.М. </a:t>
            </a:r>
            <a:r>
              <a:rPr lang="ru-RU" sz="1400" dirty="0"/>
              <a:t>Редькина</a:t>
            </a:r>
          </a:p>
        </p:txBody>
      </p:sp>
    </p:spTree>
    <p:extLst>
      <p:ext uri="{BB962C8B-B14F-4D97-AF65-F5344CB8AC3E}">
        <p14:creationId xmlns:p14="http://schemas.microsoft.com/office/powerpoint/2010/main" val="208365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08" y="1530445"/>
            <a:ext cx="3720308" cy="279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7025" y="209422"/>
            <a:ext cx="1472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i="1" dirty="0">
                <a:solidFill>
                  <a:srgbClr val="FF0000"/>
                </a:solidFill>
              </a:rPr>
              <a:t>«Утюжок</a:t>
            </a:r>
            <a:r>
              <a:rPr lang="ru-RU" sz="1350" b="1" i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57" y="3353954"/>
            <a:ext cx="3865387" cy="289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96845" y="289419"/>
            <a:ext cx="24160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i="1" dirty="0">
                <a:solidFill>
                  <a:srgbClr val="FF0000"/>
                </a:solidFill>
              </a:rPr>
              <a:t>«Добывание огня»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774" y="704917"/>
            <a:ext cx="298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Прокатывание карандаша</a:t>
            </a:r>
          </a:p>
          <a:p>
            <a:r>
              <a:rPr lang="ru-RU" dirty="0" smtClean="0"/>
              <a:t>    по поверхности стола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-286125" y="2588855"/>
            <a:ext cx="1922998" cy="1119230"/>
          </a:xfrm>
          <a:prstGeom prst="teardrop">
            <a:avLst>
              <a:gd name="adj" fmla="val 111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Карандаш я покачу</a:t>
            </a:r>
          </a:p>
          <a:p>
            <a:pPr algn="ctr"/>
            <a:r>
              <a:rPr lang="ru-RU" sz="1400" b="1" i="1" dirty="0" smtClean="0"/>
              <a:t>Вправо-влево, как хочу</a:t>
            </a:r>
            <a:endParaRPr lang="ru-RU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96845" y="721465"/>
            <a:ext cx="2809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Прокатывание карандаша </a:t>
            </a:r>
          </a:p>
          <a:p>
            <a:r>
              <a:rPr lang="ru-RU" dirty="0" smtClean="0"/>
              <a:t>        между ладонями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857540" y="1514475"/>
            <a:ext cx="2693020" cy="1574313"/>
          </a:xfrm>
          <a:prstGeom prst="cloudCallout">
            <a:avLst>
              <a:gd name="adj1" fmla="val -22359"/>
              <a:gd name="adj2" fmla="val 754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Карандаш в руке катаю, я ладошки растираю.</a:t>
            </a:r>
          </a:p>
          <a:p>
            <a:pPr algn="ctr"/>
            <a:r>
              <a:rPr lang="ru-RU" sz="1400" b="1" i="1" dirty="0" smtClean="0"/>
              <a:t>Я ладошки разотру, рисовать опять пойду</a:t>
            </a:r>
            <a:endParaRPr lang="ru-RU" sz="14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93" y="4502325"/>
            <a:ext cx="1572786" cy="1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8" y="2490640"/>
            <a:ext cx="3019464" cy="2264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96" y="4877948"/>
            <a:ext cx="2679056" cy="2009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69885" y="180640"/>
            <a:ext cx="15167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i="1" dirty="0">
                <a:solidFill>
                  <a:srgbClr val="FF0000"/>
                </a:solidFill>
              </a:rPr>
              <a:t>«Пианино»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24" y="1242469"/>
            <a:ext cx="2925863" cy="2194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94276" y="201589"/>
            <a:ext cx="14125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i="1" dirty="0">
                <a:solidFill>
                  <a:srgbClr val="FF0000"/>
                </a:solidFill>
              </a:rPr>
              <a:t>«Прятки»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22" y="3672878"/>
            <a:ext cx="3213519" cy="2410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922" y="570465"/>
            <a:ext cx="339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Сжимание карандаша в кулачке</a:t>
            </a:r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>
            <a:off x="3893906" y="2064245"/>
            <a:ext cx="2179159" cy="1161839"/>
          </a:xfrm>
          <a:prstGeom prst="teardrop">
            <a:avLst>
              <a:gd name="adj" fmla="val 13106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Карандашик </a:t>
            </a:r>
            <a:r>
              <a:rPr lang="ru-RU" sz="1400" b="1" i="1" dirty="0" err="1" smtClean="0"/>
              <a:t>посжимаю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И ладошку поменяю</a:t>
            </a:r>
            <a:endParaRPr lang="ru-RU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3154" y="596138"/>
            <a:ext cx="379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Нажимание карандаша поочередно </a:t>
            </a:r>
          </a:p>
          <a:p>
            <a:r>
              <a:rPr lang="ru-RU" dirty="0"/>
              <a:t>к</a:t>
            </a:r>
            <a:r>
              <a:rPr lang="ru-RU" dirty="0" smtClean="0"/>
              <a:t>ончиками пальцев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889014" y="1130157"/>
            <a:ext cx="2313116" cy="1267013"/>
          </a:xfrm>
          <a:prstGeom prst="cloudCallout">
            <a:avLst>
              <a:gd name="adj1" fmla="val -21721"/>
              <a:gd name="adj2" fmla="val 749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Я сижу у пианино, пальчики </a:t>
            </a:r>
            <a:r>
              <a:rPr lang="ru-RU" sz="1400" b="1" i="1" dirty="0" err="1" smtClean="0"/>
              <a:t>пархают</a:t>
            </a:r>
            <a:r>
              <a:rPr lang="ru-RU" sz="1400" b="1" i="1" dirty="0" smtClean="0"/>
              <a:t> дивно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1781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9" y="705384"/>
            <a:ext cx="2969231" cy="222692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Капля 5"/>
          <p:cNvSpPr/>
          <p:nvPr/>
        </p:nvSpPr>
        <p:spPr>
          <a:xfrm>
            <a:off x="-551381" y="1621648"/>
            <a:ext cx="1849348" cy="904126"/>
          </a:xfrm>
          <a:prstGeom prst="teardrop">
            <a:avLst>
              <a:gd name="adj" fmla="val 12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Я иду на вверх, я спускаюсь вниз. </a:t>
            </a:r>
            <a:endParaRPr lang="ru-RU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43864" y="230569"/>
            <a:ext cx="208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Массаж пальцев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65" y="758274"/>
            <a:ext cx="3209818" cy="240736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01" y="3807006"/>
            <a:ext cx="3568557" cy="2676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" y="3522750"/>
            <a:ext cx="3684092" cy="276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3" y="2932307"/>
            <a:ext cx="2506894" cy="1880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757765" y="210009"/>
            <a:ext cx="3176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Массаж ладонных поверхностей стеклянными </a:t>
            </a:r>
            <a:r>
              <a:rPr lang="ru-RU" sz="1400" b="1" i="1" dirty="0">
                <a:solidFill>
                  <a:srgbClr val="FF0000"/>
                </a:solidFill>
              </a:rPr>
              <a:t>шариками «</a:t>
            </a:r>
            <a:r>
              <a:rPr lang="ru-RU" sz="1400" b="1" i="1" dirty="0" err="1">
                <a:solidFill>
                  <a:srgbClr val="FF0000"/>
                </a:solidFill>
              </a:rPr>
              <a:t>марблс</a:t>
            </a:r>
            <a:r>
              <a:rPr lang="ru-RU" sz="1400" b="1" i="1" dirty="0">
                <a:solidFill>
                  <a:srgbClr val="FF0000"/>
                </a:solidFill>
              </a:rPr>
              <a:t>»</a:t>
            </a:r>
          </a:p>
          <a:p>
            <a:endParaRPr lang="ru-RU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7777655" y="73572"/>
            <a:ext cx="1760244" cy="1114215"/>
          </a:xfrm>
          <a:prstGeom prst="cloudCallout">
            <a:avLst>
              <a:gd name="adj1" fmla="val -56540"/>
              <a:gd name="adj2" fmla="val 78356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Шарик я катаю, взад-вперед его гоняю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98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8" y="382711"/>
            <a:ext cx="3493213" cy="2619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2" y="430759"/>
            <a:ext cx="3534307" cy="26507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24" y="3542015"/>
            <a:ext cx="3756917" cy="28176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20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6" y="1435814"/>
            <a:ext cx="3208962" cy="240672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34" y="842480"/>
            <a:ext cx="3274968" cy="245622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9" y="4324137"/>
            <a:ext cx="3359648" cy="251973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60" y="3666591"/>
            <a:ext cx="3472663" cy="260449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1230384" y="-80911"/>
            <a:ext cx="2517169" cy="1442237"/>
          </a:xfrm>
          <a:prstGeom prst="cloudCallout">
            <a:avLst>
              <a:gd name="adj1" fmla="val -32479"/>
              <a:gd name="adj2" fmla="val 799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Есть орешки не простые, два орешка я возьму и ладошки разотру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504434" y="240097"/>
            <a:ext cx="325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Массаж грецкими орехами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3747553" y="493066"/>
            <a:ext cx="2578814" cy="1680654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Орешек, орешек, </a:t>
            </a:r>
            <a:r>
              <a:rPr lang="ru-RU" sz="1400" dirty="0" smtClean="0"/>
              <a:t>помоги!</a:t>
            </a:r>
            <a:endParaRPr lang="ru-RU" sz="1400" dirty="0"/>
          </a:p>
          <a:p>
            <a:pPr algn="ctr"/>
            <a:r>
              <a:rPr lang="ru-RU" sz="1400" dirty="0"/>
              <a:t>Пальчики ты мне разомни. </a:t>
            </a:r>
          </a:p>
          <a:p>
            <a:pPr algn="ctr"/>
            <a:r>
              <a:rPr lang="ru-RU" sz="1400" dirty="0"/>
              <a:t>Ты мне </a:t>
            </a:r>
            <a:r>
              <a:rPr lang="ru-RU" sz="1400" dirty="0" smtClean="0"/>
              <a:t>пальчики </a:t>
            </a:r>
            <a:r>
              <a:rPr lang="ru-RU" sz="1400" dirty="0"/>
              <a:t>разминаешь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dirty="0" smtClean="0"/>
              <a:t>Моей речи помогаешь.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723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823" y="322741"/>
            <a:ext cx="473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Массаж шестигранными карандашами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85" y="939811"/>
            <a:ext cx="3049502" cy="228712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9" y="3527272"/>
            <a:ext cx="2861387" cy="214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68629" y="322741"/>
            <a:ext cx="2486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Массаж «Четками»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87" y="3290933"/>
            <a:ext cx="3820035" cy="286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Капля 8"/>
          <p:cNvSpPr/>
          <p:nvPr/>
        </p:nvSpPr>
        <p:spPr>
          <a:xfrm>
            <a:off x="-287676" y="1674688"/>
            <a:ext cx="2630184" cy="1616245"/>
          </a:xfrm>
          <a:prstGeom prst="teardrop">
            <a:avLst>
              <a:gd name="adj" fmla="val 107008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Карандаш в руках верчу,</a:t>
            </a:r>
          </a:p>
          <a:p>
            <a:pPr algn="ctr"/>
            <a:r>
              <a:rPr lang="ru-RU" sz="1400" b="1" i="1" dirty="0" smtClean="0"/>
              <a:t>Непременно каждый пальчик</a:t>
            </a:r>
          </a:p>
          <a:p>
            <a:pPr algn="ctr"/>
            <a:r>
              <a:rPr lang="ru-RU" sz="1400" b="1" i="1" dirty="0" smtClean="0"/>
              <a:t>Быть послушным научу</a:t>
            </a:r>
            <a:endParaRPr lang="ru-RU" sz="1400" b="1" i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476125" y="939811"/>
            <a:ext cx="2587359" cy="1646769"/>
          </a:xfrm>
          <a:prstGeom prst="cloudCallout">
            <a:avLst>
              <a:gd name="adj1" fmla="val -24407"/>
              <a:gd name="adj2" fmla="val 82578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Дома я одна скучала, бусы мамины достала.</a:t>
            </a:r>
          </a:p>
          <a:p>
            <a:pPr algn="ctr"/>
            <a:r>
              <a:rPr lang="ru-RU" sz="1400" b="1" i="1" dirty="0" smtClean="0"/>
              <a:t>Бусы я перебираю,</a:t>
            </a:r>
          </a:p>
          <a:p>
            <a:pPr algn="ctr"/>
            <a:r>
              <a:rPr lang="ru-RU" sz="1400" b="1" i="1" dirty="0"/>
              <a:t>с</a:t>
            </a:r>
            <a:r>
              <a:rPr lang="ru-RU" sz="1400" b="1" i="1" dirty="0" smtClean="0"/>
              <a:t>вои пальцы развиваю 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8991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9729" y="1788208"/>
            <a:ext cx="6784551" cy="69249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050" b="1" i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Спасибо за </a:t>
            </a:r>
            <a:r>
              <a:rPr lang="ru-RU" sz="405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внимание </a:t>
            </a:r>
            <a:r>
              <a:rPr lang="ru-RU" sz="405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050" b="1" dirty="0">
              <a:ln w="6600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66" y="2760783"/>
            <a:ext cx="3135942" cy="39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31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180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64</cp:revision>
  <dcterms:created xsi:type="dcterms:W3CDTF">2017-11-07T17:31:40Z</dcterms:created>
  <dcterms:modified xsi:type="dcterms:W3CDTF">2017-11-15T18:01:31Z</dcterms:modified>
</cp:coreProperties>
</file>