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2" r:id="rId4"/>
    <p:sldId id="260" r:id="rId5"/>
    <p:sldId id="261" r:id="rId6"/>
    <p:sldId id="256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95" d="100"/>
          <a:sy n="95" d="100"/>
        </p:scale>
        <p:origin x="-12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0191075-5620-40AA-9849-060301FF306D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FB3FEE4-5FDA-44E4-A227-0E60D5A4B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22.jpeg"/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12" Type="http://schemas.openxmlformats.org/officeDocument/2006/relationships/image" Target="../media/image21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20.jpeg"/><Relationship Id="rId5" Type="http://schemas.openxmlformats.org/officeDocument/2006/relationships/image" Target="../media/image5.jpeg"/><Relationship Id="rId10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27.jpeg"/><Relationship Id="rId3" Type="http://schemas.openxmlformats.org/officeDocument/2006/relationships/image" Target="../media/image12.jpeg"/><Relationship Id="rId7" Type="http://schemas.openxmlformats.org/officeDocument/2006/relationships/image" Target="../media/image11.jpeg"/><Relationship Id="rId12" Type="http://schemas.openxmlformats.org/officeDocument/2006/relationships/image" Target="../media/image26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image" Target="../media/image14.jpeg"/><Relationship Id="rId10" Type="http://schemas.openxmlformats.org/officeDocument/2006/relationships/image" Target="../media/image25.jpeg"/><Relationship Id="rId4" Type="http://schemas.openxmlformats.org/officeDocument/2006/relationships/image" Target="../media/image10.jpeg"/><Relationship Id="rId9" Type="http://schemas.openxmlformats.org/officeDocument/2006/relationships/image" Target="../media/image24.jpeg"/><Relationship Id="rId14" Type="http://schemas.openxmlformats.org/officeDocument/2006/relationships/image" Target="../media/image2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Relationship Id="rId9" Type="http://schemas.openxmlformats.org/officeDocument/2006/relationships/image" Target="../media/image3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3786190"/>
            <a:ext cx="7929150" cy="185261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Дидактическая игра </a:t>
            </a:r>
            <a:br>
              <a:rPr lang="ru-RU" sz="4000" dirty="0" smtClean="0"/>
            </a:br>
            <a:r>
              <a:rPr lang="ru-RU" sz="4000" dirty="0" smtClean="0"/>
              <a:t>для детей 2 – 4 лет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068040" cy="17526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«Домашние и дикие животные»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дом" descr="http://im5-tub-ru.yandex.net/i?id=269803741-7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043" y="95189"/>
            <a:ext cx="3360000" cy="2520000"/>
          </a:xfrm>
          <a:prstGeom prst="rect">
            <a:avLst/>
          </a:prstGeom>
          <a:noFill/>
        </p:spPr>
      </p:pic>
      <p:pic>
        <p:nvPicPr>
          <p:cNvPr id="15364" name="лес" descr="http://im1-tub-ru.yandex.net/i?id=63255712-38-72&amp;n=21"/>
          <p:cNvPicPr>
            <a:picLocks noChangeAspect="1" noChangeArrowheads="1"/>
          </p:cNvPicPr>
          <p:nvPr/>
        </p:nvPicPr>
        <p:blipFill>
          <a:blip r:embed="rId3" cstate="print"/>
          <a:srcRect r="19039" b="-2054"/>
          <a:stretch>
            <a:fillRect/>
          </a:stretch>
        </p:blipFill>
        <p:spPr bwMode="auto">
          <a:xfrm>
            <a:off x="5258482" y="142876"/>
            <a:ext cx="3778014" cy="2665464"/>
          </a:xfrm>
          <a:prstGeom prst="rect">
            <a:avLst/>
          </a:prstGeom>
          <a:noFill/>
        </p:spPr>
      </p:pic>
      <p:pic>
        <p:nvPicPr>
          <p:cNvPr id="15366" name="кот" descr="http://im6-tub-ru.yandex.net/i?id=577816789-4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725" y="3204904"/>
            <a:ext cx="1605189" cy="1203892"/>
          </a:xfrm>
          <a:prstGeom prst="rect">
            <a:avLst/>
          </a:prstGeom>
          <a:noFill/>
        </p:spPr>
      </p:pic>
      <p:pic>
        <p:nvPicPr>
          <p:cNvPr id="15368" name="собака" descr="http://im5-tub-ru.yandex.net/i?id=190614828-6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59" y="5373216"/>
            <a:ext cx="1536011" cy="1152008"/>
          </a:xfrm>
          <a:prstGeom prst="rect">
            <a:avLst/>
          </a:prstGeom>
          <a:noFill/>
        </p:spPr>
      </p:pic>
      <p:pic>
        <p:nvPicPr>
          <p:cNvPr id="15370" name="свинья" descr="http://im2-tub-ru.yandex.net/i?id=68437055-06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03095" y="5286388"/>
            <a:ext cx="1651781" cy="1238836"/>
          </a:xfrm>
          <a:prstGeom prst="rect">
            <a:avLst/>
          </a:prstGeom>
          <a:noFill/>
        </p:spPr>
      </p:pic>
      <p:pic>
        <p:nvPicPr>
          <p:cNvPr id="15372" name="коза" descr="http://im7-tub-ru.yandex.net/i?id=162625572-20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32027" y="4097517"/>
            <a:ext cx="1445451" cy="1084088"/>
          </a:xfrm>
          <a:prstGeom prst="rect">
            <a:avLst/>
          </a:prstGeom>
          <a:noFill/>
        </p:spPr>
      </p:pic>
      <p:pic>
        <p:nvPicPr>
          <p:cNvPr id="15374" name="корова" descr="http://im6-tub-ru.yandex.net/i?id=306252072-29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22724" y="2615189"/>
            <a:ext cx="1612800" cy="1080000"/>
          </a:xfrm>
          <a:prstGeom prst="rect">
            <a:avLst/>
          </a:prstGeom>
          <a:noFill/>
        </p:spPr>
      </p:pic>
      <p:pic>
        <p:nvPicPr>
          <p:cNvPr id="15376" name="баран" descr="http://im7-tub-ru.yandex.net/i?id=442216959-60-72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20320" y="3839784"/>
            <a:ext cx="1564523" cy="1173392"/>
          </a:xfrm>
          <a:prstGeom prst="rect">
            <a:avLst/>
          </a:prstGeom>
          <a:noFill/>
        </p:spPr>
      </p:pic>
      <p:pic>
        <p:nvPicPr>
          <p:cNvPr id="15378" name="заяц" descr="http://im4-tub-ru.yandex.net/i?id=499584715-40-72&amp;n=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79985" y="2871415"/>
            <a:ext cx="1396800" cy="1080000"/>
          </a:xfrm>
          <a:prstGeom prst="rect">
            <a:avLst/>
          </a:prstGeom>
          <a:noFill/>
        </p:spPr>
      </p:pic>
      <p:pic>
        <p:nvPicPr>
          <p:cNvPr id="15380" name="волк" descr="http://im2-tub-ru.yandex.net/i?id=78564442-20-72&amp;n=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67657" y="2615189"/>
            <a:ext cx="1572575" cy="1179431"/>
          </a:xfrm>
          <a:prstGeom prst="rect">
            <a:avLst/>
          </a:prstGeom>
          <a:noFill/>
        </p:spPr>
      </p:pic>
      <p:pic>
        <p:nvPicPr>
          <p:cNvPr id="15382" name="лиса" descr="http://im3-tub-ru.yandex.net/i?id=442537077-68-72&amp;n=2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380152" y="3024870"/>
            <a:ext cx="1575357" cy="1181518"/>
          </a:xfrm>
          <a:prstGeom prst="rect">
            <a:avLst/>
          </a:prstGeom>
          <a:noFill/>
        </p:spPr>
      </p:pic>
      <p:pic>
        <p:nvPicPr>
          <p:cNvPr id="15384" name="медведь" descr="http://im3-tub-ru.yandex.net/i?id=178402495-26-72&amp;n=2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528" y="5067733"/>
            <a:ext cx="1441595" cy="1188128"/>
          </a:xfrm>
          <a:prstGeom prst="rect">
            <a:avLst/>
          </a:prstGeom>
          <a:noFill/>
        </p:spPr>
      </p:pic>
      <p:pic>
        <p:nvPicPr>
          <p:cNvPr id="15386" name="ёж" descr="http://im7-tub-ru.yandex.net/i?id=423304346-70-72&amp;n=2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15205" y="5373216"/>
            <a:ext cx="1612811" cy="1152008"/>
          </a:xfrm>
          <a:prstGeom prst="rect">
            <a:avLst/>
          </a:prstGeom>
          <a:noFill/>
        </p:spPr>
      </p:pic>
      <p:pic>
        <p:nvPicPr>
          <p:cNvPr id="15388" name="белка" descr="http://im6-tub-ru.yandex.net/i?id=309223543-65-72&amp;n=2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08403" y="4017121"/>
            <a:ext cx="1513829" cy="1164484"/>
          </a:xfrm>
          <a:prstGeom prst="rect">
            <a:avLst/>
          </a:prstGeom>
          <a:noFill/>
        </p:spPr>
      </p:pic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1035843" y="3393281"/>
            <a:ext cx="6858000" cy="71438"/>
          </a:xfrm>
          <a:prstGeom prst="line">
            <a:avLst/>
          </a:prstGeom>
          <a:ln>
            <a:solidFill>
              <a:srgbClr val="00B05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 -0.07916 C -0.01424 -0.08935 -0.0184 -0.10069 -0.02274 -0.11134 C -0.02483 -0.11666 -0.02882 -0.12754 -0.02882 -0.12754 C -0.03038 -0.13773 -0.0316 -0.14791 -0.03351 -0.15787 C -0.03455 -0.17199 -0.03386 -0.18078 -0.03941 -0.19213 C -0.04132 -0.20301 -0.04306 -0.21226 -0.04549 -0.22245 C -0.04879 -0.25254 -0.05851 -0.27847 -0.06823 -0.30532 C -0.06945 -0.31828 -0.07101 -0.33125 -0.07431 -0.34375 C -0.07448 -0.34583 -0.07691 -0.375 -0.07743 -0.37801 C -0.07813 -0.38217 -0.08004 -0.38611 -0.08038 -0.39027 C -0.08108 -0.40162 -0.08038 -0.41319 -0.08038 -0.42453 " pathEditMode="relative" ptsTypes="ffffffffffA">
                                      <p:cBhvr>
                                        <p:cTn id="6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84 -0.08149 C -0.07136 -0.08427 -0.07066 -0.08774 -0.07222 -0.08959 C -0.07552 -0.09352 -0.08038 -0.09491 -0.08438 -0.09769 C -0.08906 -0.10093 -0.09688 -0.1051 -0.10104 -0.10973 C -0.10261 -0.11158 -0.10365 -0.11459 -0.10556 -0.11575 C -0.10834 -0.11737 -0.11163 -0.11714 -0.11476 -0.11783 C -0.12466 -0.12709 -0.11285 -0.11737 -0.13143 -0.12385 C -0.13507 -0.12524 -0.13837 -0.12825 -0.14202 -0.12987 C -0.15625 -0.13612 -0.17275 -0.13658 -0.1875 -0.13797 C -0.19705 -0.14052 -0.20677 -0.14121 -0.21632 -0.14422 C -0.21841 -0.14491 -0.22014 -0.14746 -0.22222 -0.14815 C -0.22761 -0.15001 -0.23889 -0.15209 -0.23889 -0.15209 C -0.24531 -0.15649 -0.24983 -0.15834 -0.25712 -0.16019 C -0.26702 -0.1669 -0.27674 -0.17686 -0.2875 -0.18056 C -0.29497 -0.19052 -0.30747 -0.19584 -0.31771 -0.19862 C -0.32084 -0.2007 -0.32379 -0.20302 -0.32691 -0.20464 C -0.32934 -0.20579 -0.33195 -0.20556 -0.33438 -0.20672 C -0.33611 -0.20765 -0.33733 -0.20973 -0.33889 -0.21089 C -0.3408 -0.21227 -0.34288 -0.21366 -0.34497 -0.21482 C -0.3507 -0.2176 -0.35729 -0.21876 -0.3632 -0.22084 C -0.37066 -0.23079 -0.38368 -0.23102 -0.39358 -0.23496 C -0.39931 -0.24028 -0.40573 -0.24283 -0.41163 -0.24723 C -0.41736 -0.25163 -0.425 -0.26181 -0.43143 -0.26528 C -0.44184 -0.27107 -0.45556 -0.27408 -0.46632 -0.27547 C -0.47222 -0.27825 -0.48438 -0.28149 -0.48438 -0.28149 " pathEditMode="relative" ptsTypes="ffffffffffffffffffffffffA">
                                      <p:cBhvr>
                                        <p:cTn id="11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3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455 0.01273 C -0.10261 0.01829 -0.12101 0.02245 -0.13906 0.02685 C -0.15382 0.03704 -0.13733 0.02708 -0.16945 0.03287 C -0.17257 0.03333 -0.17535 0.03657 -0.17847 0.03704 C -0.19531 0.03958 -0.21146 0.04167 -0.22847 0.04306 C -0.2375 0.04722 -0.2467 0.05093 -0.25573 0.05509 C -0.2592 0.05671 -0.26632 0.05926 -0.26632 0.05926 " pathEditMode="relative" ptsTypes="ffffffA">
                                      <p:cBhvr>
                                        <p:cTn id="16" dur="2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3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53 0.08865 C -0.02413 0.1074 -0.03281 0.12361 -0.03819 0.1412 C -0.0408 0.15879 -0.04288 0.17291 -0.05035 0.1875 C -0.05087 0.18958 -0.05104 0.1919 -0.05173 0.19375 C -0.0526 0.19583 -0.05434 0.19745 -0.05486 0.19977 C -0.0559 0.2037 -0.05555 0.20787 -0.05625 0.2118 C -0.05781 0.22037 -0.06041 0.22963 -0.06232 0.23819 C -0.06423 0.25578 -0.06701 0.27268 -0.07291 0.28865 C -0.07639 0.31041 -0.08576 0.32407 -0.09566 0.3412 C -0.09948 0.34768 -0.10208 0.35532 -0.10625 0.36134 C -0.125 0.38912 -0.1085 0.36412 -0.11996 0.37754 C -0.12535 0.38379 -0.13055 0.39444 -0.13663 0.39977 C -0.14271 0.40509 -0.1493 0.41134 -0.15486 0.41782 C -0.17274 0.43842 -0.1901 0.45254 -0.21232 0.46227 C -0.22604 0.47453 -0.2059 0.45764 -0.22448 0.46828 C -0.22587 0.46898 -0.22621 0.47176 -0.2276 0.47245 C -0.23889 0.47847 -0.25989 0.48426 -0.27153 0.48657 C -0.27899 0.49143 -0.28628 0.4919 -0.29427 0.49467 C -0.30243 0.49745 -0.31041 0.50463 -0.3184 0.50671 C -0.32934 0.50972 -0.34062 0.51041 -0.35173 0.51273 C -0.36475 0.51852 -0.37882 0.52708 -0.39271 0.52708 " pathEditMode="relative" ptsTypes="ffffffffffffffffffffA">
                                      <p:cBhvr>
                                        <p:cTn id="21" dur="2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92 0.03612 C -0.0974 0.0382 -0.09583 0.04051 -0.09653 0.04237 C -0.09774 0.04538 -0.10087 0.04607 -0.10261 0.04838 C -0.11077 0.05926 -0.10295 0.05487 -0.11163 0.05834 C -0.12153 0.07223 -0.14097 0.07801 -0.15399 0.08264 C -0.16528 0.08681 -0.175 0.0919 -0.18594 0.09676 C -0.19705 0.10695 -0.21563 0.10764 -0.2283 0.10903 C -0.27274 0.11852 -0.2158 0.10672 -0.27222 0.1169 C -0.28229 0.11875 -0.29254 0.12477 -0.30261 0.125 C -0.34549 0.12616 -0.38837 0.12639 -0.43125 0.12709 C -0.43681 0.12963 -0.43438 0.12917 -0.43889 0.12917 " pathEditMode="relative" ptsTypes="ffffffffffA">
                                      <p:cBhvr>
                                        <p:cTn id="26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3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73 -0.02847 C 0.12604 -0.00764 0.17673 -0.0243 0.22465 -0.0243 " pathEditMode="relative" ptsTypes="fA">
                                      <p:cBhvr>
                                        <p:cTn id="31" dur="2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3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-0.0125 C -0.09705 -0.01319 -0.11528 -0.0125 -0.13333 -0.01435 C -0.13767 -0.01481 -0.14132 -0.01921 -0.14549 -0.0206 C -0.1566 -0.02407 -0.16076 -0.02454 -0.17118 -0.02662 C -0.17465 -0.02963 -0.1783 -0.03171 -0.18177 -0.03472 C -0.18628 -0.03866 -0.1868 -0.04236 -0.19236 -0.04468 C -0.1934 -0.04606 -0.19427 -0.04768 -0.19549 -0.04884 C -0.1974 -0.05046 -0.20156 -0.05278 -0.20156 -0.05278 " pathEditMode="relative" ptsTypes="fffffffA">
                                      <p:cBhvr>
                                        <p:cTn id="36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3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1111E-6 -3.7037E-6 C 0.01163 0.00602 0.00538 0.00185 0.01822 0.01412 C 0.02135 0.01713 0.03576 0.01945 0.0394 0.02014 C 0.0467 0.02338 0.0552 0.02431 0.06215 0.02824 C 0.06631 0.03056 0.06996 0.03495 0.0743 0.03634 C 0.08072 0.03843 0.08732 0.03773 0.09392 0.03843 C 0.09756 0.03982 0.10121 0.04051 0.10468 0.04236 C 0.10677 0.04352 0.10885 0.04468 0.11058 0.04653 C 0.11232 0.04815 0.11336 0.05139 0.11527 0.05255 C 0.11857 0.05463 0.12239 0.05509 0.12586 0.05648 C 0.13524 0.06968 0.15781 0.07153 0.16979 0.07269 C 0.1769 0.07593 0.18385 0.07963 0.19097 0.08287 C 0.20659 0.08982 0.22604 0.09028 0.24253 0.09282 C 0.26145 0.09861 0.28072 0.09931 0.29999 0.10301 C 0.30538 0.10532 0.31006 0.11088 0.31527 0.1132 C 0.32795 0.11875 0.34305 0.11921 0.35607 0.1213 C 0.36058 0.12315 0.3651 0.12639 0.36979 0.12732 C 0.37743 0.1287 0.39253 0.13125 0.39253 0.13125 C 0.41822 0.14306 0.43923 0.14838 0.46666 0.15139 C 0.47569 0.1544 0.48454 0.15949 0.49392 0.16157 C 0.51267 0.16551 0.53107 0.16806 0.54999 0.16968 C 0.54843 0.17107 0.54548 0.17361 0.54548 0.17361 " pathEditMode="relative" ptsTypes="fffffffffffffffffffffA">
                                      <p:cBhvr>
                                        <p:cTn id="41" dur="20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3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64 0.01967 C 0.08819 0.03287 0.15694 0.03287 0.18628 0.03379 C 0.2026 0.04004 0.21458 0.03958 0.23177 0.03796 C 0.24461 0.03449 0.25816 0.02569 0.27118 0.02569 " pathEditMode="relative" ptsTypes="fffA">
                                      <p:cBhvr>
                                        <p:cTn id="46" dur="2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85 0.01991 C -0.11788 0.00417 -0.16042 0.0088 -0.19444 0.00787 C -0.20121 -0.00185 -0.23403 -0.0037 -0.24132 -0.00439 C -0.26667 -0.01365 -0.24844 -0.00833 -0.29739 -0.00833 " pathEditMode="relative" ptsTypes="fffA">
                                      <p:cBhvr>
                                        <p:cTn id="51" dur="20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3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C 0.16198 0.02801 0.32743 0.00695 0.49079 0.01621 C 0.50052 0.01783 0.51007 0.01921 0.51961 0.02222 C 0.60503 0.01898 0.64913 0.01459 0.73489 0.01621 C 0.74514 0.02084 0.75573 0.02431 0.76666 0.02431 " pathEditMode="relative" ptsTypes="ffffA">
                                      <p:cBhvr>
                                        <p:cTn id="56" dur="2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6945E-18 -7.03704E-6 C 0.00121 -0.01667 0.00451 -0.03172 0.00607 -0.04839 C 0.00694 -0.07732 0.01059 -0.10487 0.01059 -0.13334 " pathEditMode="relative" ptsTypes="ffA">
                                      <p:cBhvr>
                                        <p:cTn id="61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ЭКОЛОГИЧЕСКИЙ УГОЛОК\ДИКИЕ И ДОМАШНИЕ\Новая папка\a8d55661dd0c65eb3a5f86b547nq--kartiny-panno-pejzazh-domik-v-derevne-30na-40-s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29" y="620688"/>
            <a:ext cx="386612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ЭКОЛОГИЧЕСКИЙ УГОЛОК\ДИКИЕ И ДОМАШНИЕ\Новая папка\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484" y="605717"/>
            <a:ext cx="3992995" cy="282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06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18676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«Добрые дела» домашних животных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кнопка" descr="http://im0-tub-ru.yandex.net/i?id=516276171-6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1600" y="6138000"/>
            <a:ext cx="902400" cy="720000"/>
          </a:xfrm>
          <a:prstGeom prst="rect">
            <a:avLst/>
          </a:prstGeom>
          <a:noFill/>
        </p:spPr>
      </p:pic>
      <p:pic>
        <p:nvPicPr>
          <p:cNvPr id="4" name="кот" descr="http://im6-tub-ru.yandex.net/i?id=577816789-4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571612"/>
            <a:ext cx="2400000" cy="1800000"/>
          </a:xfrm>
          <a:prstGeom prst="rect">
            <a:avLst/>
          </a:prstGeom>
          <a:noFill/>
        </p:spPr>
      </p:pic>
      <p:pic>
        <p:nvPicPr>
          <p:cNvPr id="5" name="собака" descr="http://im5-tub-ru.yandex.net/i?id=190614828-61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4143380"/>
            <a:ext cx="2400000" cy="1800000"/>
          </a:xfrm>
          <a:prstGeom prst="rect">
            <a:avLst/>
          </a:prstGeom>
          <a:noFill/>
        </p:spPr>
      </p:pic>
      <p:pic>
        <p:nvPicPr>
          <p:cNvPr id="6" name="свинья" descr="http://im2-tub-ru.yandex.net/i?id=68437055-06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1643050"/>
            <a:ext cx="2400000" cy="1800000"/>
          </a:xfrm>
          <a:prstGeom prst="rect">
            <a:avLst/>
          </a:prstGeom>
          <a:noFill/>
        </p:spPr>
      </p:pic>
      <p:pic>
        <p:nvPicPr>
          <p:cNvPr id="7" name="корова" descr="http://im6-tub-ru.yandex.net/i?id=306252072-29-72&amp;n=21"/>
          <p:cNvPicPr>
            <a:picLocks noChangeAspect="1" noChangeArrowheads="1"/>
          </p:cNvPicPr>
          <p:nvPr/>
        </p:nvPicPr>
        <p:blipFill>
          <a:blip r:embed="rId6" cstate="print"/>
          <a:srcRect r="9639"/>
          <a:stretch>
            <a:fillRect/>
          </a:stretch>
        </p:blipFill>
        <p:spPr bwMode="auto">
          <a:xfrm>
            <a:off x="3214678" y="1643050"/>
            <a:ext cx="2428892" cy="1800000"/>
          </a:xfrm>
          <a:prstGeom prst="rect">
            <a:avLst/>
          </a:prstGeom>
          <a:noFill/>
        </p:spPr>
      </p:pic>
      <p:pic>
        <p:nvPicPr>
          <p:cNvPr id="8" name="баран" descr="http://im7-tub-ru.yandex.net/i?id=442216959-60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14678" y="4143380"/>
            <a:ext cx="2400000" cy="1800000"/>
          </a:xfrm>
          <a:prstGeom prst="rect">
            <a:avLst/>
          </a:prstGeom>
          <a:noFill/>
        </p:spPr>
      </p:pic>
      <p:pic>
        <p:nvPicPr>
          <p:cNvPr id="9" name="коза" descr="http://im7-tub-ru.yandex.net/i?id=162625572-20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43636" y="4214818"/>
            <a:ext cx="2400000" cy="1800000"/>
          </a:xfrm>
          <a:prstGeom prst="rect">
            <a:avLst/>
          </a:prstGeom>
          <a:noFill/>
        </p:spPr>
      </p:pic>
      <p:pic>
        <p:nvPicPr>
          <p:cNvPr id="1028" name="мышь" descr="http://im0-tub-ru.yandex.net/i?id=518987196-68-72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00232" y="2786058"/>
            <a:ext cx="984000" cy="720000"/>
          </a:xfrm>
          <a:prstGeom prst="rect">
            <a:avLst/>
          </a:prstGeom>
          <a:noFill/>
        </p:spPr>
      </p:pic>
      <p:pic>
        <p:nvPicPr>
          <p:cNvPr id="1030" name="молоко коровыы" descr="http://im1-tub-ru.yandex.net/i?id=90705810-61-72&amp;n=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28" y="2643182"/>
            <a:ext cx="813600" cy="1080000"/>
          </a:xfrm>
          <a:prstGeom prst="rect">
            <a:avLst/>
          </a:prstGeom>
          <a:noFill/>
        </p:spPr>
      </p:pic>
      <p:pic>
        <p:nvPicPr>
          <p:cNvPr id="1032" name="мясо" descr="http://im7-tub-ru.yandex.net/i?id=529788683-11-72&amp;n=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01024" y="2857496"/>
            <a:ext cx="960000" cy="720000"/>
          </a:xfrm>
          <a:prstGeom prst="rect">
            <a:avLst/>
          </a:prstGeom>
          <a:noFill/>
        </p:spPr>
      </p:pic>
      <p:pic>
        <p:nvPicPr>
          <p:cNvPr id="1034" name="дом" descr="http://im3-tub-ru.yandex.net/i?id=5764239-30-72&amp;n=2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28794" y="5286388"/>
            <a:ext cx="900000" cy="900000"/>
          </a:xfrm>
          <a:prstGeom prst="rect">
            <a:avLst/>
          </a:prstGeom>
          <a:noFill/>
        </p:spPr>
      </p:pic>
      <p:pic>
        <p:nvPicPr>
          <p:cNvPr id="1036" name="шерсть" descr="http://im0-tub-ru.yandex.net/i?id=223475363-11-72&amp;n=2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929190" y="5357826"/>
            <a:ext cx="900000" cy="900000"/>
          </a:xfrm>
          <a:prstGeom prst="rect">
            <a:avLst/>
          </a:prstGeom>
          <a:noFill/>
        </p:spPr>
      </p:pic>
      <p:pic>
        <p:nvPicPr>
          <p:cNvPr id="1038" name="молоко козы" descr="http://im3-tub-ru.yandex.net/i?id=422294786-60-72&amp;n=2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72462" y="5214950"/>
            <a:ext cx="782400" cy="7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58204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«Добрые дела» диких животных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кнопка" descr="http://im0-tub-ru.yandex.net/i?id=516276171-6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1600" y="6138000"/>
            <a:ext cx="902400" cy="720000"/>
          </a:xfrm>
          <a:prstGeom prst="rect">
            <a:avLst/>
          </a:prstGeom>
          <a:noFill/>
        </p:spPr>
      </p:pic>
      <p:pic>
        <p:nvPicPr>
          <p:cNvPr id="4" name="медведь" descr="http://im3-tub-ru.yandex.net/i?id=178402495-2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14818"/>
            <a:ext cx="2184000" cy="1800000"/>
          </a:xfrm>
          <a:prstGeom prst="rect">
            <a:avLst/>
          </a:prstGeom>
          <a:noFill/>
        </p:spPr>
      </p:pic>
      <p:pic>
        <p:nvPicPr>
          <p:cNvPr id="5" name="волк" descr="http://im2-tub-ru.yandex.net/i?id=78564442-20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500174"/>
            <a:ext cx="2400000" cy="1800000"/>
          </a:xfrm>
          <a:prstGeom prst="rect">
            <a:avLst/>
          </a:prstGeom>
          <a:noFill/>
        </p:spPr>
      </p:pic>
      <p:pic>
        <p:nvPicPr>
          <p:cNvPr id="6" name="белка" descr="http://im6-tub-ru.yandex.net/i?id=309223543-65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4214818"/>
            <a:ext cx="2340000" cy="1800000"/>
          </a:xfrm>
          <a:prstGeom prst="rect">
            <a:avLst/>
          </a:prstGeom>
          <a:noFill/>
        </p:spPr>
      </p:pic>
      <p:pic>
        <p:nvPicPr>
          <p:cNvPr id="7" name="ёж" descr="http://im7-tub-ru.yandex.net/i?id=423304346-70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4071942"/>
            <a:ext cx="2520000" cy="1800000"/>
          </a:xfrm>
          <a:prstGeom prst="rect">
            <a:avLst/>
          </a:prstGeom>
          <a:noFill/>
        </p:spPr>
      </p:pic>
      <p:pic>
        <p:nvPicPr>
          <p:cNvPr id="8" name="лиса" descr="http://im3-tub-ru.yandex.net/i?id=442537077-68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57950" y="1571612"/>
            <a:ext cx="2400000" cy="1800000"/>
          </a:xfrm>
          <a:prstGeom prst="rect">
            <a:avLst/>
          </a:prstGeom>
          <a:noFill/>
        </p:spPr>
      </p:pic>
      <p:pic>
        <p:nvPicPr>
          <p:cNvPr id="9" name="заяц" descr="http://im4-tub-ru.yandex.net/i?id=499584715-40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00430" y="1571612"/>
            <a:ext cx="2328000" cy="1800000"/>
          </a:xfrm>
          <a:prstGeom prst="rect">
            <a:avLst/>
          </a:prstGeom>
          <a:noFill/>
        </p:spPr>
      </p:pic>
      <p:pic>
        <p:nvPicPr>
          <p:cNvPr id="18436" name="крест" descr="http://im3-tub-ru.yandex.net/i?id=232847330-47-72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71670" y="2857496"/>
            <a:ext cx="1080000" cy="720000"/>
          </a:xfrm>
          <a:prstGeom prst="rect">
            <a:avLst/>
          </a:prstGeom>
          <a:noFill/>
        </p:spPr>
      </p:pic>
      <p:pic>
        <p:nvPicPr>
          <p:cNvPr id="18438" name="мясо кролика" descr="http://im3-tub-ru.yandex.net/i?id=58808626-21-72&amp;n=21"/>
          <p:cNvPicPr>
            <a:picLocks noChangeAspect="1" noChangeArrowheads="1"/>
          </p:cNvPicPr>
          <p:nvPr/>
        </p:nvPicPr>
        <p:blipFill>
          <a:blip r:embed="rId10" cstate="print"/>
          <a:srcRect r="16656"/>
          <a:stretch>
            <a:fillRect/>
          </a:stretch>
        </p:blipFill>
        <p:spPr bwMode="auto">
          <a:xfrm>
            <a:off x="4714876" y="2857496"/>
            <a:ext cx="1428760" cy="720000"/>
          </a:xfrm>
          <a:prstGeom prst="rect">
            <a:avLst/>
          </a:prstGeom>
          <a:noFill/>
        </p:spPr>
      </p:pic>
      <p:pic>
        <p:nvPicPr>
          <p:cNvPr id="13" name="мышь" descr="http://im0-tub-ru.yandex.net/i?id=518987196-68-72&amp;n=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29586" y="3000372"/>
            <a:ext cx="984000" cy="720000"/>
          </a:xfrm>
          <a:prstGeom prst="rect">
            <a:avLst/>
          </a:prstGeom>
          <a:noFill/>
        </p:spPr>
      </p:pic>
      <p:pic>
        <p:nvPicPr>
          <p:cNvPr id="18440" name="жир" descr="http://im2-tub-ru.yandex.net/i?id=114167374-70-72&amp;n=2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71670" y="5500702"/>
            <a:ext cx="844800" cy="720000"/>
          </a:xfrm>
          <a:prstGeom prst="rect">
            <a:avLst/>
          </a:prstGeom>
          <a:noFill/>
        </p:spPr>
      </p:pic>
      <p:pic>
        <p:nvPicPr>
          <p:cNvPr id="18442" name="семена" descr="http://im0-tub-ru.yandex.net/i?id=28588809-52-72&amp;n=2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143504" y="5572140"/>
            <a:ext cx="720000" cy="720000"/>
          </a:xfrm>
          <a:prstGeom prst="rect">
            <a:avLst/>
          </a:prstGeom>
          <a:noFill/>
        </p:spPr>
      </p:pic>
      <p:pic>
        <p:nvPicPr>
          <p:cNvPr id="18444" name="слизни" descr="http://im5-tub-ru.yandex.net/i?id=196525914-42-72&amp;n=2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43900" y="5286388"/>
            <a:ext cx="801600" cy="7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3857628"/>
            <a:ext cx="8429216" cy="142876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Дидактическая игра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для детей 2 – 4 лет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068040" cy="17526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«Найди свою маму»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корова" descr="http://im1-tub-ru.yandex.net/i?id=133928434-6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00042"/>
            <a:ext cx="1920000" cy="1440000"/>
          </a:xfrm>
          <a:prstGeom prst="rect">
            <a:avLst/>
          </a:prstGeom>
          <a:noFill/>
        </p:spPr>
      </p:pic>
      <p:pic>
        <p:nvPicPr>
          <p:cNvPr id="1028" name="телёнок" descr="http://im1-tub-ru.yandex.net/i?id=368410497-2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5000636"/>
            <a:ext cx="2179200" cy="1440000"/>
          </a:xfrm>
          <a:prstGeom prst="rect">
            <a:avLst/>
          </a:prstGeom>
          <a:noFill/>
        </p:spPr>
      </p:pic>
      <p:pic>
        <p:nvPicPr>
          <p:cNvPr id="1030" name="кошка" descr="http://im4-tub-ru.yandex.net/i?id=178214390-5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500042"/>
            <a:ext cx="1920000" cy="1440000"/>
          </a:xfrm>
          <a:prstGeom prst="rect">
            <a:avLst/>
          </a:prstGeom>
          <a:noFill/>
        </p:spPr>
      </p:pic>
      <p:pic>
        <p:nvPicPr>
          <p:cNvPr id="1032" name="котёнок" descr="http://im4-tub-ru.yandex.net/i?id=142590560-67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5000636"/>
            <a:ext cx="2304000" cy="1440000"/>
          </a:xfrm>
          <a:prstGeom prst="rect">
            <a:avLst/>
          </a:prstGeom>
          <a:noFill/>
        </p:spPr>
      </p:pic>
      <p:pic>
        <p:nvPicPr>
          <p:cNvPr id="1034" name="собака" descr="http://im4-tub-ru.yandex.net/i?id=792215781-63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3438" y="500042"/>
            <a:ext cx="1920000" cy="1440000"/>
          </a:xfrm>
          <a:prstGeom prst="rect">
            <a:avLst/>
          </a:prstGeom>
          <a:noFill/>
        </p:spPr>
      </p:pic>
      <p:pic>
        <p:nvPicPr>
          <p:cNvPr id="1036" name="щенок" descr="http://im3-tub-ru.yandex.net/i?id=62398530-69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86050" y="4786322"/>
            <a:ext cx="1440000" cy="1800000"/>
          </a:xfrm>
          <a:prstGeom prst="rect">
            <a:avLst/>
          </a:prstGeom>
          <a:noFill/>
        </p:spPr>
      </p:pic>
      <p:pic>
        <p:nvPicPr>
          <p:cNvPr id="1038" name="лошадь" descr="http://im6-tub-ru.yandex.net/i?id=245842461-07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16" y="500042"/>
            <a:ext cx="1747200" cy="1440000"/>
          </a:xfrm>
          <a:prstGeom prst="rect">
            <a:avLst/>
          </a:prstGeom>
          <a:noFill/>
        </p:spPr>
      </p:pic>
      <p:pic>
        <p:nvPicPr>
          <p:cNvPr id="1040" name="жеребёнок" descr="http://im2-tub-ru.yandex.net/i?id=137913679-52-72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2066" y="5143512"/>
            <a:ext cx="960000" cy="14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41 -0.1169 C 0.02935 -0.14097 0.02952 -0.17384 0.01389 -0.19352 C 0.00747 -0.21088 -0.00451 -0.21389 -0.01788 -0.21783 C -0.03246 -0.2294 -0.01805 -0.21922 -0.03906 -0.22801 C -0.05295 -0.2338 -0.03819 -0.22963 -0.04965 -0.23611 C -0.05347 -0.23843 -0.0684 -0.23982 -0.06944 -0.24005 C -0.11684 -0.2588 -0.12725 -0.2507 -0.1967 -0.25232 C -0.24461 -0.25347 -0.2927 -0.25486 -0.34062 -0.25625 C -0.35277 -0.25787 -0.36493 -0.25996 -0.37708 -0.26227 C -0.3993 -0.27246 -0.42326 -0.27384 -0.4467 -0.27639 C -0.45173 -0.27778 -0.45711 -0.27755 -0.4618 -0.28056 C -0.46493 -0.28264 -0.4677 -0.28542 -0.471 -0.28658 C -0.47934 -0.28982 -0.48958 -0.29167 -0.49826 -0.29468 C -0.51232 -0.30602 -0.52708 -0.31088 -0.54218 -0.31898 C -0.54427 -0.32014 -0.54635 -0.32153 -0.54826 -0.32292 C -0.54982 -0.32408 -0.55121 -0.32593 -0.55277 -0.32685 C -0.56805 -0.33588 -0.58315 -0.34051 -0.59965 -0.34306 C -0.60416 -0.34908 -0.60746 -0.34815 -0.61336 -0.35116 C -0.62881 -0.35903 -0.64392 -0.36574 -0.66041 -0.36945 C -0.66753 -0.37431 -0.67239 -0.37709 -0.68003 -0.3794 C -0.68541 -0.38658 -0.69149 -0.39236 -0.6967 -0.39977 C -0.70104 -0.41759 -0.69965 -0.40764 -0.69965 -0.43009 " pathEditMode="relative" ptsTypes="fffffffffffffffffffffA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25 -0.13635 C -0.02951 -0.14514 -0.03003 -0.14398 -0.02725 -0.15648 C -0.02604 -0.16158 -0.02205 -0.16482 -0.01961 -0.16852 C -0.01232 -0.17963 -0.00486 -0.19051 0.00295 -0.20093 C 0.00834 -0.20811 0.01233 -0.21598 0.01962 -0.21898 C 0.03351 -0.23148 0.0125 -0.21204 0.03039 -0.23125 C 0.03716 -0.23866 0.04549 -0.24514 0.05295 -0.25139 C 0.05834 -0.25602 0.06511 -0.25741 0.06962 -0.26343 C 0.07587 -0.27176 0.0724 -0.26829 0.08039 -0.27361 C 0.08629 -0.28148 0.08855 -0.28357 0.09705 -0.28565 C 0.10105 -0.29121 0.10834 -0.29769 0.11372 -0.29977 C 0.12361 -0.30811 0.12483 -0.31227 0.13629 -0.31598 C 0.14184 -0.32315 0.14896 -0.32755 0.15608 -0.33218 C 0.16337 -0.3419 0.17205 -0.34977 0.18177 -0.3544 C 0.18542 -0.35926 0.19393 -0.36644 0.19393 -0.36644 C 0.19792 -0.37454 0.20191 -0.38264 0.20608 -0.39074 C 0.21077 -0.4 0.21042 -0.41436 0.21511 -0.42315 C 0.21945 -0.43172 0.21736 -0.42709 0.22118 -0.43727 C 0.22327 -0.45324 0.22275 -0.44514 0.22275 -0.46158 " pathEditMode="relative" ptsTypes="ffffffffffffffffffA">
                                      <p:cBhvr>
                                        <p:cTn id="11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4 -0.11551 C -0.02031 -0.12361 -0.02049 -0.13194 -0.01927 -0.13981 C -0.01893 -0.14213 -0.01649 -0.14352 -0.01615 -0.14583 C -0.0132 -0.1669 -0.01736 -0.16991 -0.01007 -0.18426 C -0.00816 -0.2044 -0.00504 -0.22338 -0.00104 -0.24282 C 0.00139 -0.25463 0.00156 -0.26157 0.0066 -0.27106 C 0.01007 -0.28611 0.00486 -0.26829 0.0125 -0.28102 C 0.01354 -0.28264 0.01302 -0.28565 0.01406 -0.28727 C 0.01562 -0.28981 0.0184 -0.29074 0.02014 -0.29329 C 0.03194 -0.31065 0.02239 -0.30486 0.03229 -0.30949 C 0.03594 -0.32338 0.04844 -0.32731 0.05798 -0.33171 C 0.07083 -0.34792 0.09184 -0.34606 0.10798 -0.35393 C 0.11493 -0.35741 0.11892 -0.36342 0.12621 -0.36597 C 0.13298 -0.37176 0.1401 -0.37384 0.14739 -0.37801 C 0.15382 -0.38171 0.15885 -0.38704 0.16562 -0.39028 C 0.17448 -0.39467 0.18437 -0.39653 0.19288 -0.40231 C 0.20347 -0.40972 0.19149 -0.40417 0.20191 -0.40833 C 0.20833 -0.41458 0.21719 -0.41991 0.22326 -0.42662 C 0.2309 -0.43495 0.2243 -0.43102 0.23229 -0.43472 C 0.23576 -0.45671 0.2368 -0.47361 0.2368 -0.49722 " pathEditMode="relative" ptsTypes="fffffffffffffffffffA">
                                      <p:cBhvr>
                                        <p:cTn id="16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13 -0.11482 C -0.02153 -0.12107 -0.01962 -0.12871 -0.01598 -0.13704 C -0.01233 -0.14537 -0.0066 -0.15324 -0.00226 -0.16134 C 0.00295 -0.1713 0.00677 -0.18172 0.01128 -0.19167 C 0.02378 -0.21898 0.0375 -0.22847 0.05833 -0.24213 C 0.07378 -0.25232 0.05382 -0.24028 0.06579 -0.25023 C 0.0677 -0.25185 0.07465 -0.25371 0.07638 -0.25417 C 0.08507 -0.26181 0.0967 -0.2625 0.10677 -0.26644 C 0.11441 -0.26945 0.12066 -0.275 0.12795 -0.27847 C 0.14305 -0.29352 0.12413 -0.27593 0.14166 -0.28866 C 0.15711 -0.3 0.14496 -0.29445 0.1552 -0.29861 C 0.16215 -0.30787 0.17048 -0.31459 0.17795 -0.32292 C 0.1802 -0.32547 0.18229 -0.32801 0.18402 -0.33102 C 0.18628 -0.33472 0.1901 -0.34306 0.1901 -0.34306 C 0.19288 -0.35764 0.19722 -0.37014 0.20225 -0.38357 C 0.20781 -0.39792 0.20225 -0.38959 0.20833 -0.39769 C 0.21145 -0.41158 0.20729 -0.3956 0.21284 -0.40972 C 0.21753 -0.42176 0.21892 -0.43704 0.21892 -0.45023 " pathEditMode="relative" ptsTypes="fffffffffffffffffA">
                                      <p:cBhvr>
                                        <p:cTn id="21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Другая 6">
      <a:dk1>
        <a:sysClr val="windowText" lastClr="000000"/>
      </a:dk1>
      <a:lt1>
        <a:srgbClr val="FFFF00"/>
      </a:lt1>
      <a:dk2>
        <a:srgbClr val="C58C00"/>
      </a:dk2>
      <a:lt2>
        <a:srgbClr val="FEB80A"/>
      </a:lt2>
      <a:accent1>
        <a:srgbClr val="00B050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27</Words>
  <Application>Microsoft Office PowerPoint</Application>
  <PresentationFormat>Экран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Дидактическая игра  для детей 2 – 4 лет</vt:lpstr>
      <vt:lpstr>Презентация PowerPoint</vt:lpstr>
      <vt:lpstr>Презентация PowerPoint</vt:lpstr>
      <vt:lpstr>«Добрые дела» домашних животных</vt:lpstr>
      <vt:lpstr>«Добрые дела» диких животных</vt:lpstr>
      <vt:lpstr>Дидактическая игра  для детей 2 – 4 лет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 для детей 2 – 3 лет</dc:title>
  <dc:creator>admin</dc:creator>
  <cp:lastModifiedBy>DNA7 X86</cp:lastModifiedBy>
  <cp:revision>39</cp:revision>
  <dcterms:created xsi:type="dcterms:W3CDTF">2014-05-13T16:37:17Z</dcterms:created>
  <dcterms:modified xsi:type="dcterms:W3CDTF">2017-03-29T05:31:50Z</dcterms:modified>
</cp:coreProperties>
</file>