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3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9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4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8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7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6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7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4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4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7B32A-529E-44D0-A114-71A53E079C8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07C2-5BD2-42BF-A2B0-5C2E5995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b="14091"/>
          <a:stretch/>
        </p:blipFill>
        <p:spPr>
          <a:xfrm>
            <a:off x="268779" y="135081"/>
            <a:ext cx="2879841" cy="5008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3"/>
          <a:stretch/>
        </p:blipFill>
        <p:spPr>
          <a:xfrm>
            <a:off x="3664183" y="135081"/>
            <a:ext cx="3705361" cy="1976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r="13430"/>
          <a:stretch/>
        </p:blipFill>
        <p:spPr>
          <a:xfrm>
            <a:off x="3664183" y="2929446"/>
            <a:ext cx="6210937" cy="3460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/>
          <a:stretch/>
        </p:blipFill>
        <p:spPr>
          <a:xfrm>
            <a:off x="7647709" y="703973"/>
            <a:ext cx="4116484" cy="20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5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r="11486"/>
          <a:stretch/>
        </p:blipFill>
        <p:spPr>
          <a:xfrm>
            <a:off x="211242" y="311727"/>
            <a:ext cx="5270659" cy="28518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"/>
          <a:stretch/>
        </p:blipFill>
        <p:spPr>
          <a:xfrm>
            <a:off x="5756564" y="215632"/>
            <a:ext cx="6218261" cy="2947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361" r="6052"/>
          <a:stretch/>
        </p:blipFill>
        <p:spPr>
          <a:xfrm>
            <a:off x="5933209" y="3379586"/>
            <a:ext cx="5943077" cy="2975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10260"/>
          <a:stretch/>
        </p:blipFill>
        <p:spPr>
          <a:xfrm>
            <a:off x="211242" y="3379586"/>
            <a:ext cx="5436290" cy="29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42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Румия</dc:creator>
  <cp:lastModifiedBy>Румия</cp:lastModifiedBy>
  <cp:revision>3</cp:revision>
  <dcterms:created xsi:type="dcterms:W3CDTF">2020-10-11T06:02:11Z</dcterms:created>
  <dcterms:modified xsi:type="dcterms:W3CDTF">2020-10-11T06:12:30Z</dcterms:modified>
</cp:coreProperties>
</file>